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76" r:id="rId8"/>
    <p:sldId id="263" r:id="rId9"/>
    <p:sldId id="287" r:id="rId10"/>
    <p:sldId id="273" r:id="rId11"/>
    <p:sldId id="278" r:id="rId12"/>
    <p:sldId id="279" r:id="rId13"/>
    <p:sldId id="280" r:id="rId14"/>
    <p:sldId id="281" r:id="rId15"/>
    <p:sldId id="282" r:id="rId16"/>
    <p:sldId id="283" r:id="rId17"/>
    <p:sldId id="286" r:id="rId18"/>
    <p:sldId id="284" r:id="rId19"/>
    <p:sldId id="285" r:id="rId20"/>
    <p:sldId id="277" r:id="rId21"/>
    <p:sldId id="270" r:id="rId22"/>
    <p:sldId id="271" r:id="rId23"/>
    <p:sldId id="272" r:id="rId24"/>
    <p:sldId id="289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940"/>
  </p:normalViewPr>
  <p:slideViewPr>
    <p:cSldViewPr snapToGrid="0">
      <p:cViewPr varScale="1">
        <p:scale>
          <a:sx n="115" d="100"/>
          <a:sy n="115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6:07:51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1 181 24575,'3'0'0,"17"0"0,-3 0 0,28 0 0,2 0 0,20 10 0,8 3 0,13 14 0,4 0 0,-44-13 0,1-1 0,0-1 0,0-1 0,2-1 0,0 0 0,43 8 0,-44-10 0,0-1 0,42 3 0,3-3 0,5-5 0,-50 0 0,0-1 0,1-1 0,1 0 0,4 0 0,1 0 0,0 0 0,1 0 0,3 0 0,1 0 0,-2 0 0,-1 0 0,0 0 0,0 0 0,-4 0 0,-1 0 0,-1 0 0,-1 0 0,0-1 0,-1-1 0,46-7 0,1 0 0,-1-13 0,-6 10 0,-1-14 0,-5 9 0,-1-10 0,1 2 0,1-2 0,-2 2 0,3 1 0,-2 2 0,1 1 0,5 2 0,-5 4 0,5-3 0,-8 8 0,-15-3 0,-4 5 0,-20 4 0,-4-3 0,-7 6 0,-3-2 0,0 3 0,0-4 0,0 4 0,5-4 0,1 1 0,2 2 0,-4-3 0,-8 4 0,-7 0 0,-10 0 0,-3 0 0,-4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39:01.491"/>
    </inkml:context>
    <inkml:brush xml:id="br0">
      <inkml:brushProperty name="width" value="0.05" units="cm"/>
      <inkml:brushProperty name="height" value="0.05" units="cm"/>
      <inkml:brushProperty name="color" value="#AB7942"/>
    </inkml:brush>
  </inkml:definitions>
  <inkml:trace contextRef="#ctx0" brushRef="#br0">138 0 24575,'0'17'0,"0"12"0,0 25 0,0 20 0,0 9 0,0 3 0,0-5 0,0-15 0,0-2 0,0-14 0,0-5 0,0-6 0,0-5 0,0-4 0,0 2 0,0-3 0,0-2 0,0-1 0,0-2 0,0 2 0,0 0 0,0-1 0,0-3 0,0-3 0,0 1 0,0-1 0,0 4 0,0 1 0,0 1 0,0 0 0,0-3 0,0-5 0,0-6 0,0-5 0,0-3 0,0 0 0,0 7 0,0 5 0,0 12 0,0 1 0,0 2 0,0-6 0,0 1 0,0-4 0,0-1 0,0 1 0,0-2 0,0 1 0,0-3 0,0-1 0,0-2 0,-1 0 0,1 0 0,-1 1 0,1 1 0,0 3 0,0 1 0,0 1 0,0-1 0,-1-4 0,0-4 0,0-3 0,1-3 0,0-3 0,0-1 0,0 2 0,0 1 0,0 5 0,-1 1 0,0 3 0,0 1 0,1-1 0,0 2 0,0-2 0,-1 1 0,1-3 0,-1-4 0,1 0 0,-1-5 0,1 0 0,-1-3 0,1 1 0,0 2 0,0 4 0,0 1 0,0 1 0,0-2 0,0-1 0,0-1 0,0-1 0,0 1 0,0 0 0,0 1 0,0 0 0,0 2 0,0 0 0,0-1 0,1-1 0,1-1 0,-1-3 0,0 0 0,0-1 0,-1 0 0,0 1 0,0 0 0,-1 0 0,1 2 0,-1-1 0,0 4 0,0 0 0,-1 0 0,1-1 0,1-4 0,0-1 0,-1-5 0,0 2 0,0-2 0,-1 3 0,1 0 0,0 0 0,-2-1 0,1 1 0,-2 1 0,0 0 0,0 0 0,0 0 0,1 0 0,0 0 0,1 0 0,-1 0 0,1 0 0,0 1 0,0 1 0,1 1 0,-1 0 0,1 1 0,-2 3 0,1 1 0,-1 2 0,1 0 0,-1 1 0,1-1 0,0 2 0,2 2 0,-2 0 0,2 2 0,-2 1 0,2 1 0,0 2 0,0 1 0,2-2 0,-1-2 0,3-5 0,0-2 0,1-4 0,0 0 0,0-1 0,1-1 0,0 1 0,3 1 0,0-1 0,0 0 0,1-3 0,0 0 0,1-2 0,-2-4 0,1-3 0,-2-7 0,1-9 0,-1-3 0,2-9 0,-1 1 0,1 0 0,0 0 0,-2 5 0,0 3 0,-2 7 0,-3 1 0,0 5 0,-3-1 0,-4-1 0,-3 1 0,-4-2 0,-3 4 0,1 0 0,0 3 0,-2 2 0,1 2 0,-2 1 0,0 0 0,0 0 0,-1 0 0,3 3 0,-2 0 0,4 1 0,0 0 0,3 0 0,0 0 0,1 3 0,1 1 0,2 5 0,-1 5 0,3 6 0,0 6 0,2 5 0,1 4 0,0 3 0,5 3 0,3 0 0,7-3 0,2-4 0,0-5 0,2-6 0,1-4 0,5-2 0,-4-5 0,-2-1 0,-4-5 0,-4-4 0,0 0 0,-1-5 0,2-4 0,-1-3 0,0-6 0,-2-2 0,1-4 0,-4-1 0,1-2 0,-2 1 0,-3 0 0,-1 1 0,-1 3 0,0-2 0,-4 2 0,-2-2 0,-5 1 0,-3-2 0,0 3 0,0 2 0,1 7 0,0 4 0,1 2 0,-2 4 0,2-1 0,-3 2 0,2 0 0,-1 0 0,4 0 0,2 0 0,0 0 0,1 0 0,0 0 0,0 1 0,0 1 0,2 1 0,1 1 0,1 2 0,0 3 0,0 3 0,1 2 0,0 3 0,1 2 0,1 5 0,0 0 0,0 3 0,1-2 0,2-1 0,3 0 0,1-4 0,0 0 0,1-5 0,0-1 0,-1-4 0,0-2 0,-1-1 0,-1-1 0,1 1 0,-2-2 0,1 2 0,0-1 0,0-1 0,0-1 0,2-1 0,0-2 0,3 0 0,0-1 0,2 0 0,-1-3 0,-2-1 0,0-4 0,-3 0 0,1 0 0,-1-1 0,0 0 0,-1-3 0,1 0 0,-3-5 0,-1-1 0,-1-7 0,-1 0 0,0-1 0,0 4 0,-2 5 0,0 3 0,-2 2 0,1 0 0,2 4 0,-2 3 0,3 3 0,-2 1 0,2 0 0,-2 0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5:02:23.676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2274 263 24575,'-28'0'0,"5"0"0,-33 0 0,19-2 0,7-2 0,0-1 0,2 0 0,-17-10 0,28 8 0,-5-3 0,9 4 0,5 3 0,4 1 0,2 1 0,-1 1 0,2-1 0,-2 0 0,-2 1 0,-5-4 0,-4-1 0,-5 0 0,1-2 0,-2 1 0,2-1 0,0 0 0,2-1 0,3 0 0,0-1 0,2 0 0,-1 0 0,2 0 0,-1 1 0,0-1 0,1 1 0,-1 0 0,1 0 0,3 1 0,1 2 0,0-1 0,0 3 0,-2-5 0,-1 4 0,1-4 0,-1 4 0,0-1 0,0 1 0,-2 1 0,0 0 0,1 1 0,-2-1 0,0 3 0,-3-2 0,0 2 0,-2 0 0,-1 0 0,0 0 0,0 0 0,0 0 0,1 0 0,2 0 0,-2 3 0,3 1 0,-3 2 0,2 4 0,-1 1 0,-2 4 0,1-1 0,-4 1 0,1 0 0,-2 1 0,0 1 0,2-2 0,1 0 0,2-1 0,1 2 0,1 1 0,1 3 0,-1 2 0,1 2 0,-1 4 0,0-1 0,1 3 0,-1-3 0,2 3 0,-2-5 0,2-3 0,0-4 0,1-2 0,-1-1 0,-2 2 0,0 2 0,0 1 0,-2 2 0,1-2 0,-5 3 0,0-1 0,-5 7 0,0 0 0,-1 1 0,1-3 0,3-4 0,4-5 0,0-3 0,3-3 0,0-1 0,0-2 0,0-1 0,-1-1 0,2 2 0,-1-2 0,1 1 0,-3-1 0,-4 1 0,-2 0 0,-2-2 0,-1-1 0,0-1 0,2 0 0,-2-2 0,4-1 0,-3 1 0,3-2 0,-2 2 0,2-2 0,1 2 0,1 1 0,1 3 0,-1 2 0,3 1 0,1 2 0,3 1 0,3 1 0,1 2 0,1 3 0,1 0 0,2 1 0,-1 1 0,4 1 0,-1 3 0,3 4 0,-1 1 0,2-3 0,0-2 0,2-4 0,2 1 0,3 1 0,5 0 0,2 1 0,0-2 0,3 1 0,1-2 0,3 1 0,3-2 0,1 1 0,0-3 0,5 1 0,-1-2 0,2 0 0,0-2 0,1 0 0,2-4 0,3 0 0,6-4 0,4-2 0,2-2 0,3-2 0,3 0 0,-4-2 0,3-3 0,-8-2 0,-1-2 0,-6 0 0,-4-1 0,-8 1 0,-3-1 0,-4 0 0,1 1 0,1-1 0,2 0 0,2-3 0,3-1 0,1-5 0,0-2 0,3-3 0,-4-2 0,2 1 0,-2 1 0,-3 0 0,0 1 0,-1 1 0,3 1 0,1 4 0,6 2 0,4 3 0,9 3 0,9 3 0,-2 2 0,-21 3 0,0 0 0,-4 0 0,0 0 0,5 1 0,1 0 0,-2 0 0,-1 0 0,-2 0 0,0 0 0,-1 0 0,-1 0 0,17-1 0,-5 0 0,-14-2 0,-4-2 0,-4 0 0,-2-3 0,14-5 0,-10 0 0,13-7 0,-12 2 0,2-2 0,-2-4 0,-1-2 0,0-4 0,0-4 0,0-1 0,-1-6 0,-3 1 0,1-2 0,-7-1 0,0 4 0,-3-1 0,-4 6 0,-1 2 0,-3 4 0,0 3 0,-5 0 0,1 5 0,-6 1 0,1 2 0,-1 0 0,-1 2 0,0-2 0,0 1 0,1 0 0,0 3 0,2 0 0,-1 2 0,-1-2 0,1 1 0,-4-1 0,0 0 0,0 3 0,-1 1 0,3 4 0,2 2 0,0 2 0,2 1 0,-2 0 0,1 0 0,-1 0 0,-1 0 0,0 0 0,1-1 0,2 0 0,1-1 0,1 1 0,3 0 0,0 1 0,0 0 0,1 0 0,-2 0 0,-1 0 0,-7-1 0,-3-1 0,3 0 0,3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5:02:23.678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2322 0 24575,'-27'23'0,"-1"1"0,-6 7 0,2-1 0,-1-2 0,1-1 0,5-7 0,2-3 0,5-3 0,0-2 0,-1 0 0,0 1 0,-2 1 0,1 0 0,0-3 0,2-1 0,0-3 0,2 0 0,-1-1 0,2-1 0,-3 1 0,0 0 0,-4 1 0,-4 1 0,-2-1 0,-3-1 0,0-4 0,1 0 0,1 0 0,0-1 0,1 1 0,2-2 0,2 0 0,0 0 0,3 0 0,0-3 0,4-1 0,3-3 0,1 0 0,2-1 0,0 0 0,-2-3 0,-1-1 0,-3-1 0,1-2 0,-2 0 0,2 2 0,2 1 0,3 1 0,0 2 0,1-2 0,-1 1 0,1 0 0,-2 1 0,0-1 0,-2 0 0,-1 0 0,0 1 0,-4 2 0,-2-1 0,-5-2 0,-3 0 0,-1-2 0,-1 2 0,4 2 0,3 3 0,3 1 0,1 3 0,2 0 0,-1 1 0,2 0 0,-3 0 0,-4 4 0,-1 2 0,-2 7 0,0 1 0,2 4 0,1-1 0,3 2 0,3-2 0,2 0 0,0-1 0,3 1 0,-3 2 0,3 3 0,0 3 0,0 9 0,3 9 0,0 2 0,4 13 0,-1-8 0,6 1 0,-1-12 0,4-7 0,0-7 0,1-3 0,2-3 0,1-3 0,2-1 0,1 1 0,0 1 0,-2 2 0,2 2 0,-3 0 0,3 1 0,-1 0 0,-1-2 0,0-2 0,-2-5 0,-1-1 0,1-2 0,1 0 0,0-1 0,-2-5 0,0 4 0,-2 0 0,-2 9 0,-1 7 0,-2 1 0,-3 8 0,0-8 0,-3 6 0,0-6 0,-3 4 0,-1-1 0,0-1 0,1-5 0,2-4 0,-3-1 0,2-2 0,-1 3 0,-1-2 0,3 3 0,-2-1 0,3 2 0,-2-1 0,0 5 0,-2-2 0,-1 4 0,1-2 0,1 0 0,3-2 0,0 0 0,0 5 0,0-1 0,1 8 0,1-1 0,1 7 0,-1 0 0,2-1 0,0-3 0,2-2 0,1-2 0,2 3 0,0 3 0,1 3 0,-2 7 0,2 3 0,-1 4 0,0 1 0,0 1 0,-1-7 0,-2-3 0,1-7 0,1 3 0,2-2 0,1 5 0,0-4 0,1-2 0,2-5 0,4-7 0,3-8 0,3-10 0,-5-6 0,-1-3 0,-4-1 0,5 0 0,3 0 0,8 1 0,-5 1 0,3 0 0,-8-1 0,1-1 0,-1 0 0,-1 0 0,-1 0 0,-1 0 0,0 2 0,0-2 0,0 1 0,0 1 0,-1-2 0,3 2 0,-2-1 0,3-1 0,-1 1 0,1-1 0,0 0 0,1 0 0,-1 0 0,1 0 0,1 0 0,-1 0 0,1 0 0,0 0 0,1 0 0,-1 0 0,2 0 0,-3 0 0,1 0 0,-1 0 0,-2 0 0,1 0 0,-1-1 0,1-1 0,0-1 0,0-2 0,0 1 0,0 1 0,1 0 0,-1 1 0,1 0 0,-2-2 0,1 0 0,-1-2 0,1-3 0,1-1 0,-1-2 0,2-4 0,-4-2 0,3-2 0,-2 0 0,0 2 0,-2 3 0,-1 5 0,-1 0 0,-2 4 0,0-1 0,0 2 0,1 0 0,-1 0 0,1 0 0,0 0 0,1 0 0,1-3 0,1-3 0,2-3 0,-1-2 0,3-2 0,-3 3 0,3-2 0,-3 3 0,1 0 0,0 3 0,-2 3 0,0 2 0,-3 3 0,-1 1 0,2-1 0,1-3 0,1-1 0,1-5 0,1 2 0,2-3 0,-2 3 0,-1 0 0,-1 3 0,2 0 0,0 1 0,1 0 0,0-1 0,1 2 0,-1-1 0,-1 2 0,1-2 0,-3 2 0,3-2 0,-2 1 0,2-1 0,1 0 0,0-1 0,3 2 0,-3 0 0,-1 3 0,-4-1 0,-2-1 0,6-18 0,-1 5 0,10-17 0,-5 14 0,4-1 0,-4 4 0,0 5 0,-4 3 0,-1 4 0,-4 1 0,1 0 0,-2 1 0,1-3 0,-1 1 0,1 1 0,-1 0 0,0 2 0,-1 0 0,2 2 0,-1-3 0,2 3 0,0-2 0,-1 2 0,0 0 0,-1 0 0,0 0 0,1 0 0,0 0 0,0 0 0,0 0 0,0 0 0,1 2 0,-2-1 0,1 1 0,-1-1 0,-1-1 0,0 0 0,1 0 0,-1 0 0,3 0 0,-2 0 0,1 0 0,-1 0 0,-2 0 0,1 0 0,-1 0 0,2 0 0,1 0 0,-1 0 0,3 0 0,-3 0 0,2 0 0,-1 0 0,-1 0 0,1 0 0,-1 0 0,1 0 0,0-1 0,1-1 0,0-1 0,1 0 0,-2 0 0,2 1 0,-2-1 0,1 2 0,0-2 0,-1 1 0,2 1 0,-2-3 0,2 3 0,0-2 0,0 0 0,-1 0 0,0 0 0,-1 0 0,1 0 0,-1 0 0,2-1 0,-1 2 0,0-3 0,0 3 0,1-2 0,0-1 0,0 0 0,0 0 0,-1 1 0,1 0 0,0 1 0,0-1 0,0 0 0,-1-1 0,0 2 0,-1 0 0,-1 0 0,1 0 0,-1 0 0,1 0 0,0 0 0,1-1 0,-1-1 0,2 2 0,0-1 0,-1 2 0,0 0 0,-1 2 0,-1 0 0,0 0 0,1 0 0,0 0 0,0 0 0,1 0 0,0 0 0,0 0 0,1 0 0,0 0 0,1 2 0,0 0 0,2 3 0,0 0 0,1 1 0,-1 1 0,-2-2 0,-1-1 0,-1 0 0,0-3 0,-2 2 0,2-2 0,-1 1 0,2-2 0,-1 2 0,1-1 0,-1 1 0,2 0 0,0 1 0,0 0 0,-1-1 0,0 1 0,-1-1 0,0 2 0,0 0 0,1 1 0,0 2 0,0 1 0,0 3 0,-2 1 0,0-1 0,-4-1 0,1-3 0,-1-3 0,0-1 0,0-2 0,0 1 0,0 2 0,4 4 0,-1 0 0,3 6 0,-1-6 0,-1 2 0,0-5 0,-1-1 0,0-1 0,-1 0 0,2-1 0,-1 1 0,0-2 0,0 2 0,0-2 0,-1 1 0,2 0 0,0-1 0,0 1 0,1 0 0,-1 0 0,1 1 0,0-1 0,1 0 0,-1 1 0,1-1 0,0 1 0,0-1 0,0 1 0,1-2 0,1 2 0,0 0 0,-1 0 0,-1-1 0,2 0 0,1-1 0,0 1 0,2 0 0,-3 1 0,0-1 0,-3-1 0,2 0 0,1 0 0,-1 1 0,1-2 0,0 2 0,0-2 0,1 0 0,2 0 0,0 0 0,1 0 0,1 0 0,-2-2 0,2-2 0,1-2 0,-3 1 0,1-1 0,-3 1 0,1-1 0,-1 1 0,0 1 0,-1 1 0,-1 0 0,-1 2 0,0-2 0,0 1 0,0-2 0,0 2 0,0-2 0,0 1 0,0-3 0,1 1 0,1-3 0,0 2 0,-1 1 0,1-1 0,-2 1 0,0-2 0,-2 1 0,0 1 0,-2 2 0,0 1 0,-2 0 0,1 1 0,0-1 0,0 0 0,0 0 0,0 0 0,0 0 0,1 0 0,0 0 0,0 0 0,0 0 0,1 0 0,3 1 0,1 1 0,2 0 0,0-1 0,-2 0 0,-2 0 0,0-1 0,1 2 0,4-3 0,0 2 0,3-1 0,-4 1 0,2-1 0,-3 0 0,3-1 0,0 0 0,2-2 0,-2 0 0,0 0 0,-3-1 0,-1 1 0,-1-1 0,0-2 0,0 0 0,0-1 0,-1-3 0,0 1 0,0-3 0,0-2 0,2-4 0,1-4 0,-1-7 0,2-2 0,1-9 0,4-11 0,-1 2 0,1 0 0,-7 26 0,-2 8 0,-5 8 0,1-9 0,6-39 0,-1 14 0,-2 6 0,0-1 0,-1-4 0,-3-7 0,0 2 0,0 3 0,0-4 0,2 10 0,0 1 0,0 7 0,1 3 0,-2 2 0,0 0 0,-1-3 0,0-3 0,0-4 0,0 0 0,0-3 0,2 3 0,1 5 0,1 3 0,0 5 0,-3 1 0,-1 0 0,0 2 0,0-1 0,0 3 0,0 1 0,0 2 0,-2-3 0,-2-2 0,-3-3 0,-1-1 0,-2-1 0,1 0 0,0-2 0,0 2 0,2 3 0,1-1 0,-1 1 0,1-1 0,-2-3 0,0 3 0,0 0 0,0 4 0,0 1 0,0 2 0,0 1 0,-1 2 0,1 0 0,-1 2 0,4 2 0,-2 2 0,4 2 0,0 1 0,0 2 0,1 0 0,-4-1 0,-2 0 0,-2 0 0,1-1 0,2 3 0,1-3 0,2 3 0,-1-1 0,0 1 0,-2-2 0,-5 0 0,4-1 0,-3 0 0,8 2 0,1 0 0,2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01:37.7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24575,'0'3'0,"0"-1"0,0 9 0,0-1 0,4 0 0,7 2 0,10 4 0,7 4 0,5 3 0,-1 1 0,8 3 0,-4-5 0,7 6 0,-4-4 0,-2 5 0,-2-6 0,1 0 0,-1-1 0,9-1 0,1 2 0,6 3 0,-15-6 0,-4-5 0,-15-3 0,-2-11 0,-2 2 0,-1 3 0,8 3 0,7 5 0,5 2 0,-3-4 0,-10-4 0,-9-4 0,-2-3 0,-6-1 0,5 1 0,9 4 0,24 6 0,24 6 0,17 5 0,3 1 0,-15-2 0,-7 0 0,-20-5 0,-9-3 0,-12-5 0,-4-3 0,-5-2 0,-1 0 0,-7-2 0,2 6 0,-1-3 0,8 13 0,21 14 0,7 18 0,23 13 0,-15-4 0,-9-13 0,-14-14 0,-15-14 0,1-8 0,-8-4 0,2-4 0,-5 2 0,4 0 0,2 15 0,6 11 0,6 16 0,0 1 0,0-7 0,-7-12 0,-4-15 0,-10-4 0,-1-10 0,-6-7 0,5-3 0,-1-8 0,5-7 0,0-4 0,2-5 0,4 7 0,2 6 0,2 12 0,-2 0 0,8 4 0,13-7 0,16-6 0,19-3 0,7-3 0,0 5 0,-5 2 0,-6 0 0,0 4 0,8-3 0,-3 5 0,10-2 0,-15 5 0,14-1 0,-13 1 0,13 4 0,-8-3 0,5 8 0,-4-7 0,7 6 0,-2-2 0,-1 3 0,-2 1 0,-5 0 0,-5 0 0,3 0 0,-4 0 0,10 0 0,-2-3 0,8 1 0,-7-10 0,8 3 0,-10-10 0,11 2 0,2-10 0,8 3 0,-39 8 0,1-1 0,0 3 0,0-1 0,2-3 0,-1-2 0,-1 3 0,-1-1 0,42-20 0,-13 0 0,-11 4 0,-8-1 0,-7 0 0,0-1 0,1 0 0,-1-1 0,-7 7 0,-2-1 0,-10 7 0,-4-2 0,-4 9 0,-8-2 0,-5 12 0,-4 1 0,-4 4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5:06:59.995"/>
    </inkml:context>
    <inkml:brush xml:id="br0">
      <inkml:brushProperty name="width" value="0.05" units="cm"/>
      <inkml:brushProperty name="height" value="0.05" units="cm"/>
      <inkml:brushProperty name="color" value="#AB7942"/>
    </inkml:brush>
  </inkml:definitions>
  <inkml:trace contextRef="#ctx0" brushRef="#br0">84 0 24575,'0'7'0,"0"5"0,0 10 0,0 8 0,0 4 0,0 1 0,0-2 0,0-6 0,0-1 0,0-5 0,0-3 0,0-2 0,0-2 0,0-2 0,0 1 0,0-1 0,0-1 0,0 0 0,0-1 0,0 0 0,0 1 0,0-1 0,0-1 0,0-1 0,0 0 0,0 0 0,0 1 0,0 1 0,0 0 0,0 0 0,0-1 0,0-2 0,0-3 0,0-1 0,0-2 0,0 0 0,0 3 0,0 3 0,0 4 0,0 0 0,0 1 0,0-2 0,0 1 0,0-3 0,0 0 0,0 1 0,0-1 0,0 0 0,0-1 0,0-1 0,0 0 0,-1-1 0,1 1 0,0 0 0,0 1 0,0 1 0,0 0 0,0 1 0,0-2 0,-1 0 0,1-2 0,-1-1 0,1-2 0,0-1 0,0 0 0,0 1 0,0 0 0,0 2 0,-1 1 0,1 0 0,-1 1 0,1 0 0,0 0 0,0 0 0,0 0 0,0-1 0,-1-1 0,1-1 0,0-2 0,-1 0 0,1-1 0,0 1 0,0 0 0,0 2 0,0 0 0,0 1 0,0-1 0,0-1 0,0 0 0,0 0 0,0 0 0,0 0 0,0 0 0,0 1 0,0 0 0,0 0 0,0 0 0,1 0 0,-1-2 0,1 1 0,0-2 0,-1 0 0,1 1 0,-1 0 0,0 0 0,-1 0 0,1 0 0,-1 0 0,1 2 0,-1 0 0,0 0 0,0-1 0,1-1 0,0 0 0,0-3 0,-1 1 0,0 0 0,0 0 0,1 1 0,-1-1 0,-1 0 0,1 1 0,-1 0 0,-1 0 0,1 0 0,-1 0 0,1 0 0,0 0 0,1 0 0,0 0 0,-1 0 0,1 1 0,0-1 0,0 1 0,0 1 0,0-1 0,0 2 0,-1 0 0,1 1 0,-1 1 0,0-1 0,1 0 0,0 1 0,1 1 0,-1 0 0,0 0 0,1 1 0,0 0 0,0 1 0,0 1 0,1-1 0,0-1 0,1-2 0,0-1 0,1-2 0,0 1 0,0-1 0,1 0 0,0 0 0,1 0 0,1 0 0,-1 0 0,1-1 0,0 0 0,1-2 0,-1 0 0,-1-2 0,1-3 0,-1-3 0,0-2 0,1-3 0,-1 0 0,1 0 0,1 1 0,-3 1 0,1 1 0,-1 3 0,-2 1 0,-1 2 0,0-1 0,-4 0 0,-1 0 0,-3-1 0,-1 2 0,0 1 0,0 0 0,-1 1 0,0 1 0,-1 0 0,1 1 0,-1-1 0,0 1 0,1 0 0,-1 1 0,3 0 0,0 0 0,1 0 0,0 0 0,2 1 0,0 1 0,0 1 0,1 3 0,1 2 0,0 3 0,1 1 0,1 3 0,0 0 0,3 2 0,3 0 0,3-2 0,1-1 0,0-2 0,2-3 0,0-1 0,3-1 0,-2-2 0,-1-1 0,-3-1 0,-3-2 0,1 0 0,0-3 0,0 0 0,-1-3 0,1-1 0,-2-2 0,1 0 0,-2-2 0,1 0 0,-3 0 0,0 0 0,-1 1 0,-1 1 0,-1-1 0,-1 0 0,-2 1 0,-3-1 0,-1 0 0,-1 0 0,1 2 0,0 3 0,0 1 0,1 1 0,-1 1 0,0 1 0,-1 0 0,1 0 0,0 0 0,1 0 0,2 0 0,1 0 0,-1 0 0,1 0 0,0 0 0,0 1 0,0 0 0,2 1 0,0 0 0,0 2 0,1 1 0,0 0 0,-1 2 0,2 1 0,-1 2 0,1 0 0,0 1 0,1-1 0,1-1 0,1 1 0,2-1 0,-1-1 0,1-2 0,0 0 0,-1-2 0,0-1 0,0 0 0,-1-1 0,1 1 0,-2-1 0,1 1 0,0-1 0,0 1 0,1-2 0,0 0 0,0 0 0,2-1 0,0 0 0,1 0 0,0-1 0,-1-1 0,-1-1 0,-1 0 0,0-1 0,-1 1 0,1-1 0,0-1 0,-1 0 0,-1-2 0,-1 0 0,-1-3 0,0-1 0,0 1 0,0 1 0,-1 2 0,0 1 0,-1 1 0,0 1 0,1 0 0,0 2 0,1 1 0,-1 1 0,0 0 0,0-1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6:07:54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24575,'0'56'0,"0"-4"0,0 8 0,0 24 0,0 7 0,0-17 0,0 4 0,0 4 0,0 1 0,0 6 0,0-1 0,0-4 0,0-2 0,0-4 0,0 4-272,0 0 1,0 7 0,0-3 0,0-11 271,0 6 0,0-6 177,0 17 1,0-2-178,0-31 0,0-4 90,2 0 0,0-1-90,-1-2 0,-1-1 0,8 41 0,-7-1 550,3-12-550,-4 4 0,0-9 0,0 1 0,0-8 0,2-8 0,0 0 0,0-5 0,0 7 0,1-2 0,-2 3 0,6-2 0,-2 6 0,3-5 0,0-1 0,-2-8 0,-1-17 0,-3-7 0,1-15 0,-1-6 0,-3-3 0,-3-7 0,-17-5 0,12 2 0,-8-1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6:07:58.5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0 801 24575,'5'-3'0,"5"0"0,28 3 0,5 0 0,33 0 0,10 0 0,3 0 0,2 0 0,-2 0 0,-7 0 0,14-1 0,0-10 0,-44 3 0,1-2 0,1-4 0,1-1 0,1 0 0,1-1 0,-1 0 0,0 0 0,0 1 0,1 0 0,8-3 0,0 0 0,-10 4 0,1 0 0,11-3 0,0 0 0,-13 3 0,-1 2 0,2-1 0,0 1 0,-4 0 0,-2 1 0,37-5 0,-6 4 0,-8-4 0,0 2 0,1-4 0,-7 0 0,1-3 0,-2 2 0,3-9 0,4 3 0,2-5 0,5 3 0,-1 4 0,6 1 0,-9 3 0,8 1 0,-10 0 0,5-1 0,-5 1 0,3 4 0,3-2 0,-2 6 0,0-1 0,-9 2 0,-10 5 0,-13-3 0,-9 6 0,-13-2 0,-3 3 0,-12 0 0,0 0 0,-5 0 0,1 0 0,10 0 0,14 0 0,-5 0 0,13-6 0,-25 4 0,1-4 0,-9 6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5:50:30.4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1494 1 24575,'-43'0'0,"-18"0"0,-27 0 0,6 0 0,-6 0 0,32 0 0,-4 13 0,6 16 0,-12 27 0,2 19 0,30-35 0,3 1 0,4 3 0,4 1 0,-18 42 0,23-39 0,3 2 0,3 5 0,2 2 0,-1 4 0,1 4 0,2 15 0,2 5 0,2 6 0,0 4 0,2-22 0,0 2 0,1 1 0,1 1 0,1 0 0,2 1 0,1-2 0,1-1 0,1 1 0,1-2 0,0 0 0,2-2 0,1-3 0,1-2 0,0 0 0,0 2 0,0 0 0,0 0 0,0-3 0,-1 0 0,1 0 0,0 1 0,0 0 0,-1-1 0,6 27 0,-2-1 0,-4-3 0,-3-1 0,0-7 0,-2-1 0,-4-6 0,-2-2 0,1-1 0,0 0 0,1-6 0,-2 0 0,1-3 0,-4 0 0,-6-5 0,-4-2 0,-4-7 0,-4-2 0,-37 34 0,24-43 0,-1-3 0,-36 19 0,4-6 0,10-16 0,13-12 0,18-8 0,3-9 0,11-2 0,0 0 0,4 0 0,-2 0 0,-11 0 0,-19 0 0,-12 0 0,-5 0 0,11 0 0,18 0 0,16 0 0,11 15 0,7-5 0,27 38 0,10 10 0,7 6 0,-1-2 0,-1 0 0,-5 2 0,-11-12 0,-12 6 0,-2 4 0,-4 6 0,-2 0 0,-3 0 0,1 0 0,-6 5 0,6-4 0,-7-5 0,3 7 0,5 12 0,-3-32 0,1 4 0,5 8 0,1 3 0,0 3 0,2 1 0,4 4 0,3 1 0,4 9 0,1-1 0,-1-11 0,1 1 0,6 14 0,0 1 0,-9-16 0,0-1 0,3 7 0,0-2 0,-3-10 0,-1-2 0,-1-8 0,-1-3 0,12 26 0,-5-28 0,-17-19 0,-3-8 0,-9 21 0,0 24 0,14 22 0,5 6 0,-5-32 0,1 2 0,4 5 0,2 6 0,0-9 0,2-11 0,-1-5 0,0 4 0,-1-3 0,15 28 0,-5-14 0,-3-6 0,3 1 0,-5-2 0,6-6 0,-6-2 0,12-1 0,-5-4 0,10 3 0,-7-5 0,-2-6 0,-1-4 0,-4 1 0,8-4 0,-5 5 0,6-4 0,-10-6 0,-2-2 0,-5-5 0,-4-5 0,-5-3 0,-6-5 0,-1-4 0,-1 4 0,2-4 0,-2 3 0,1-4 0,-1 1 0,7 3 0,11 4 0,7 6 0,9 2 0,-3 3 0,-6 0 0,-13-9 0,-3-4 0,-10-7 0,1-2 0,-4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53:33.372"/>
    </inkml:context>
    <inkml:brush xml:id="br0">
      <inkml:brushProperty name="width" value="0.05" units="cm"/>
      <inkml:brushProperty name="height" value="0.05" units="cm"/>
      <inkml:brushProperty name="color" value="#FF0000"/>
    </inkml:brush>
  </inkml:definitions>
  <inkml:trace contextRef="#ctx0" brushRef="#br0">3862 430 24575,'-48'0'0,"9"0"0,-57 0 0,34-3 0,10-3 0,2-2 0,3-1 0,-30-16 0,48 14 0,-8-6 0,15 8 0,9 4 0,6 2 0,2 2 0,2-1 0,0 1 0,-2 1 0,-4-2 0,-8-4 0,-6-2 0,-9-1 0,2-2 0,-5 2 0,5-3 0,-1 0 0,5-1 0,2 1 0,3-3 0,3 0 0,-3 1 0,4-2 0,-2 4 0,0-3 0,2 2 0,-2-1 0,4 2 0,1 0 0,4 4 0,1-1 0,-2 3 0,-2-7 0,-2 6 0,0-5 0,0 6 0,1-3 0,-3 3 0,0 0 0,-2 1 0,1 3 0,-2-3 0,0 3 0,-5 0 0,-1 2 0,-4 0 0,1 0 0,-3 0 0,2 0 0,1 0 0,0 0 0,3 0 0,-3 5 0,5 1 0,-4 5 0,2 5 0,-1 2 0,-5 6 0,4-1 0,-8 1 0,2 2 0,-3 0 0,0 1 0,3-2 0,2-2 0,2 1 0,4 2 0,-1 1 0,4 6 0,-2 4 0,0 2 0,0 7 0,-1-3 0,3 6 0,-2-3 0,2 2 0,-1-7 0,2-5 0,0-7 0,1-3 0,-2 0 0,-2 2 0,0 3 0,-1 1 0,-3 3 0,2-2 0,-8 5 0,-1-2 0,-8 11 0,-1 0 0,0 3 0,1-6 0,4-6 0,8-8 0,-1-6 0,6-4 0,1-3 0,-3-2 0,3-1 0,-3-3 0,4 3 0,-2-2 0,1 1 0,-5-1 0,-5 0 0,-6 1 0,-2-3 0,-1-1 0,-1-3 0,2 0 0,0-3 0,4 0 0,-4 0 0,5-3 0,-3 3 0,3-3 0,1 3 0,2 2 0,2 4 0,-1 6 0,5 0 0,1 3 0,5 1 0,4 2 0,5 4 0,-1 3 0,3 2 0,1 2 0,1 0 0,7 2 0,-5 6 0,9 5 0,-3 3 0,3-6 0,0-3 0,2-6 0,6 1 0,4 3 0,8-1 0,2 2 0,3-5 0,4 4 0,2-5 0,5 2 0,3-2 0,4 0 0,1-4 0,5 1 0,0-3 0,5 1 0,-1-4 0,1 0 0,3-6 0,7-1 0,8-6 0,8-3 0,3-6 0,6-1 0,5 0 0,-9-3 0,7-4 0,-14-5 0,-2-2 0,-8-2 0,-10 1 0,-12-1 0,-4 0 0,-9 0 0,3 2 0,1-3 0,4 1 0,4-6 0,3-1 0,3-7 0,0-4 0,5-6 0,-6-2 0,2 0 0,-3 4 0,-4-3 0,-2 4 0,0 0 0,4 4 0,3 4 0,9 5 0,8 4 0,14 6 0,16 5 0,-4 2 0,-36 5 0,1 1 0,-7-1 0,0 1 0,9 0 0,2 1 0,-6 0 0,0 0 0,-2 0 0,-2 0 0,-1 0 0,-1 0 0,27-1 0,-8-1 0,-22-4 0,-9-1 0,-5-2 0,-3-4 0,21-8 0,-15 0 0,22-11 0,-21 2 0,5-3 0,-5-6 0,-1-3 0,-1-7 0,1-7 0,-1-2 0,0-8 0,-6-1 0,1-1 0,-12-2 0,2 6 0,-8-2 0,-4 11 0,-4 3 0,-4 6 0,0 5 0,-8 1 0,1 7 0,-9 1 0,1 5 0,-3-1 0,-1 3 0,0-3 0,0 2 0,3 0 0,-1 5 0,3-1 0,0 5 0,-4-4 0,3 1 0,-6-2 0,-3 2 0,3 2 0,-3 4 0,6 5 0,2 4 0,1 4 0,3 1 0,-3 0 0,2 0 0,-4 0 0,1 0 0,-1 0 0,2-2 0,2 2 0,3-4 0,2 3 0,4-1 0,0 2 0,2 0 0,-1 0 0,-1 0 0,-3 0 0,-13-2 0,-2-2 0,3 2 0,6-2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53:54.1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24575,'55'0'0,"9"0"0,7 0 0,2 0 0,10 0 0,-33 0 0,5 0 0,-36 0 0,-5 0 0,1 0 0,-1 0 0,12 0 0,1 0 0,5 0 0,-11 0 0,0 0 0,-13 0 0,-7 0 0,-7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55:21.435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3944 1 24575,'-47'37'0,"0"1"0,-10 14 0,2-3 0,-2-3 0,4-3 0,6-10 0,5-5 0,8-5 0,0-4 0,-1 2 0,-1 0 0,-4 2 0,4-1 0,-2-3 0,5-4 0,-2-2 0,5-2 0,-3-1 0,4-2 0,-4 1 0,-2 1 0,-6 2 0,-5 1 0,-6-3 0,-4 0 0,0-5 0,2-2 0,1 0 0,0-2 0,3 2 0,2-3 0,4 0 0,-1 0 0,6 0 0,1-5 0,6-1 0,4-4 0,3-2 0,3-1 0,-1-1 0,-2-4 0,-3-2 0,-4-1 0,1-3 0,-3 0 0,5 3 0,1 1 0,6 2 0,0 2 0,2-1 0,-2 1 0,1-1 0,-2 3 0,0-3 0,-5 0 0,-1 2 0,0-1 0,-8 4 0,0 0 0,-11-4 0,-6-1 0,0-2 0,-1 2 0,6 4 0,5 5 0,4 2 0,3 4 0,3-1 0,-1 3 0,1 0 0,-3 0 0,-6 7 0,-3 4 0,-4 10 0,1 2 0,3 6 0,1-1 0,7 4 0,4-5 0,3 0 0,1 0 0,4 0 0,-4 5 0,5 3 0,-2 6 0,3 15 0,2 14 0,3 4 0,4 22 0,2-15 0,6 3 0,1-21 0,6-11 0,0-11 0,1-4 0,4-6 0,2-5 0,4-2 0,1 2 0,-1 2 0,-1 2 0,1 5 0,-4-1 0,5 3 0,-3-1 0,1-3 0,-3-4 0,-1-8 0,-2-2 0,1-2 0,1-1 0,0-2 0,-1-6 0,-3 5 0,-2-1 0,-2 16 0,-3 11 0,-4 2 0,-5 14 0,0-15 0,-4 11 0,-2-10 0,-3 7 0,-2-3 0,0-1 0,0-8 0,4-6 0,-3-3 0,2-2 0,-3 4 0,1-2 0,3 5 0,-2-3 0,4 4 0,-4-3 0,1 9 0,-3-3 0,-3 7 0,3-4 0,2 0 0,3-2 0,2-1 0,-1 8 0,1-3 0,1 15 0,1-1 0,2 10 0,0 0 0,2-1 0,0-5 0,3-3 0,3-3 0,2 4 0,0 5 0,4 5 0,-6 12 0,5 4 0,-3 6 0,1 3 0,0 1 0,-3-11 0,-3-5 0,3-12 0,0 5 0,5-1 0,1 5 0,0-5 0,1-5 0,5-6 0,5-11 0,7-15 0,4-15 0,-9-11 0,0-5 0,-8-1 0,8 0 0,6 0 0,13 3 0,-8-1 0,5 1 0,-15-1 0,3-1 0,-1-1 0,-3 0 0,0 0 0,-3 0 0,0 2 0,0-2 0,0 3 0,0-1 0,0-2 0,2 3 0,-1-1 0,4-1 0,-2 0 0,3-1 0,0 0 0,0 0 0,0 0 0,0 0 0,2 0 0,0 0 0,0 0 0,2 0 0,-1 0 0,1 0 0,2 0 0,-5 0 0,1 0 0,-2 0 0,-2 0 0,2 0 0,-3-1 0,3-3 0,-1-1 0,0-2 0,1 0 0,-1 1 0,2 3 0,-1-2 0,0 2 0,-2-3 0,1-2 0,-2-1 0,4-5 0,-1-3 0,-1-3 0,3-6 0,-5-2 0,5-6 0,-6 2 0,2 2 0,-3 6 0,-3 6 0,-2 2 0,-1 6 0,-2 0 0,0 2 0,1-1 0,0 0 0,2 3 0,-2-3 0,3 1 0,1-5 0,3-6 0,2-4 0,0-3 0,3-3 0,-3 4 0,3-3 0,-4 5 0,2 1 0,-1 3 0,-3 6 0,0 4 0,-4 4 0,-2 1 0,2 0 0,2-5 0,2-4 0,3-5 0,1 0 0,2-3 0,-3 5 0,0 0 0,-3 4 0,3 1 0,0 1 0,3-1 0,0 1 0,0 1 0,0-1 0,-3 4 0,2-4 0,-4 3 0,4-2 0,-3 0 0,3 0 0,3-1 0,-1-1 0,4 2 0,-4 1 0,-1 5 0,-8-1 0,-3-3 0,10-29 0,-2 7 0,18-25 0,-8 20 0,5 0 0,-5 6 0,-1 8 0,-6 6 0,-4 6 0,-4 2 0,-1-1 0,-1 2 0,1-5 0,-2 3 0,2-1 0,-2 2 0,-1 3 0,0-1 0,2 4 0,1-5 0,1 5 0,1-2 0,-3 2 0,1 0 0,-2 0 0,1 0 0,0 0 0,0 0 0,1 0 0,0 0 0,-1 0 0,3 2 0,-3 0 0,1 1 0,-3-1 0,-1-2 0,1 0 0,0 0 0,1 0 0,3 0 0,-2 0 0,0 0 0,-1 0 0,-3 0 0,1 0 0,-1 0 0,3 0 0,1 0 0,0 0 0,4 0 0,-5 0 0,3 0 0,-1 0 0,-1 0 0,0 0 0,-1 0 0,3 0 0,-2-2 0,3-1 0,-1-2 0,2 0 0,-3 0 0,3 2 0,-4-2 0,3 3 0,-1-2 0,0 0 0,1 2 0,-1-3 0,2 2 0,0-2 0,0 0 0,-1 0 0,-1 0 0,0 1 0,-1-1 0,1 0 0,2-1 0,-2 2 0,1-4 0,-1 4 0,2-3 0,0 0 0,0 0 0,0-2 0,0 2 0,0 1 0,0 1 0,0-2 0,0 1 0,-1-3 0,-1 5 0,-2-2 0,0 2 0,0-1 0,-1 0 0,2 0 0,0 0 0,1-1 0,0-2 0,2 2 0,0-1 0,-1 4 0,-1 1 0,-1 2 0,-2 0 0,1 0 0,-1 0 0,2 0 0,1 0 0,0 0 0,0 0 0,1 0 0,1 0 0,0 0 0,3 3 0,-2 0 0,5 5 0,-1 0 0,1 3 0,-1-1 0,-3-1 0,-1-2 0,-3-2 0,1-2 0,-3 1 0,2-3 0,-1 3 0,2-3 0,-1 2 0,2-2 0,0 3 0,2-2 0,-1 4 0,1-2 0,-1 0 0,-1 0 0,-2 0 0,1 2 0,0 1 0,0 1 0,1 3 0,0 2 0,1 6 0,-5 0 0,1 0 0,-6-3 0,1-5 0,-2-5 0,0 0 0,0-4 0,0 1 0,0 3 0,6 7 0,-2 0 0,8 10 0,-5-10 0,1 3 0,-1-8 0,-3 0 0,1-3 0,-1-1 0,2-1 0,0 2 0,0-3 0,-3 2 0,2-2 0,0 1 0,1 1 0,1-2 0,-1 2 0,3-2 0,-2 2 0,2 0 0,-1 0 0,1-1 0,1 2 0,0-2 0,0 2 0,0-2 0,1 2 0,1-3 0,2 3 0,-2 0 0,1-1 0,-3-1 0,2 0 0,4-1 0,0 2 0,3-1 0,-6 2 0,0-2 0,-3-1 0,1 0 0,2-1 0,0 3 0,0-4 0,1 2 0,-1-2 0,3 0 0,3 0 0,0 0 0,1 0 0,1 0 0,-1-3 0,2-3 0,0-3 0,-2 0 0,-1-1 0,-2 1 0,-1 1 0,0-2 0,-1 5 0,-1-1 0,-2 2 0,-2 2 0,0-3 0,0 2 0,0-3 0,0 2 0,0-2 0,0 1 0,0-5 0,3 1 0,0-4 0,0 3 0,0 2 0,-1-2 0,-1 2 0,0-2 0,-4 0 0,-1 2 0,-3 2 0,0 2 0,-2 2 0,1 0 0,0-1 0,-1-1 0,1 1 0,-1-1 0,2 1 0,-1 0 0,1 0 0,1-1 0,0 1 0,1 0 0,4 1 0,5 2 0,1 0 0,0-1 0,-4 0 0,-3-1 0,2-1 0,0 3 0,6-5 0,2 4 0,3-3 0,-5 2 0,2-1 0,-3 0 0,3-2 0,1 0 0,2-3 0,-1 0 0,-2-1 0,-4 0 0,-2 0 0,-2-1 0,0-2 0,0-2 0,1-1 0,-3-3 0,0-2 0,1-2 0,0-4 0,3-7 0,0-6 0,1-11 0,2-5 0,3-14 0,4-18 0,1 4 0,0 0 0,-11 42 0,-3 13 0,-9 14 0,1-16 0,12-63 0,-4 23 0,-1 8 0,-1 1 0,-2-8 0,-5-11 0,0 3 0,0 5 0,0-6 0,3 16 0,0 2 0,1 10 0,1 6 0,-4 3 0,1 0 0,-2-5 0,0-4 0,0-7 0,0-1 0,0-4 0,3 4 0,3 9 0,1 5 0,-2 9 0,-2 0 0,-3 1 0,0 2 0,0-1 0,0 6 0,0 1 0,0 3 0,-3-5 0,-4-3 0,-5-5 0,-2-1 0,-2-3 0,0 0 0,0-1 0,2 1 0,1 5 0,3 0 0,-1 1 0,1-3 0,-5-3 0,2 4 0,-1-1 0,0 8 0,1 2 0,-1 2 0,0 2 0,-1 3 0,3 1 0,-4 3 0,7 3 0,-2 2 0,6 5 0,0 1 0,0 3 0,1 0 0,-6-1 0,-4 0 0,-2 0 0,0-1 0,3 3 0,3-3 0,3 3 0,-1-1 0,0 2 0,-4-2 0,-8-2 0,6 0 0,-5-2 0,15 4 0,0 0 0,3 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55:46.151"/>
    </inkml:context>
    <inkml:brush xml:id="br0">
      <inkml:brushProperty name="width" value="0.05" units="cm"/>
      <inkml:brushProperty name="height" value="0.05" units="cm"/>
      <inkml:brushProperty name="color" value="#008C3A"/>
    </inkml:brush>
  </inkml:definitions>
  <inkml:trace contextRef="#ctx0" brushRef="#br0">0 393 24575,'6'-7'0,"27"-21"0,24-10 0,7-8 0,4-3 0,-25 21 0,1 0 0,27-21 0,-8 4 0,-23 20 0,12-9 0,-30 24 0,-9 5 0,-4 4 0,-5 1 0,-2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6T04:29:19.7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0 956 24575,'18'0'0,"17"0"0,10 0 0,9 0 0,7 0 0,-17 0 0,3 0 0,-9 0 0,-3-4 0,-2-6 0,-1-8 0,7-15 0,-2 0 0,9-9 0,-5 6 0,-2 0 0,-2 1 0,-9-5 0,-1-4 0,0-8 0,0-7 0,-1-7 0,2-3 0,-6-8 0,2 6 0,-5 0 0,-5 15 0,-4 16 0,-4 13 0,-4 13 0,0 6 0,-2 4 0,0-1 0,0 3 0,2-1 0,-1 2 0,5 1 0,-5 0 0,2 0 0,-3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9566-08B0-E264-07C5-4428406D0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E206C-FBC3-5924-102A-61A63638F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B48F6-A839-27DF-4F3A-86659CAC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ED948-F442-B600-1C23-F8C588EE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81275E-1531-6649-05A2-F55711CE4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6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2A989-B2F7-8183-837C-DB40483AB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38EA6A-4D3B-51AC-7518-F005BAF41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3E975A-517D-00AB-D41C-69C996C7F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792F4-4F31-DD2F-98BC-F87217510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1CAD-DB2A-0D9C-A0F8-49C0A66F7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751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16713A-CCF8-44F7-2FCE-3F7A93ED67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9B0E6A-5F2F-B216-D00A-7C966C5BF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52FE-F9DD-F145-0D60-925ABF567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A0071E-E26C-CD10-F380-A3E4F8640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153921-9F81-DD03-C377-48C6FA001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0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4874C-7112-E45E-DC5C-4C5EA3E8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08572-0CC1-5128-A380-62D236E46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384E5-A1E9-48FA-17ED-0B5C953FC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1A57-7199-8DBC-A3AB-ACDF65E2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DC5D3-D8BA-5EDE-5DC5-4EE3EB46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36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0F195-62C8-5976-55EB-3482AA4FF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A5F36-823A-BF5B-0CFD-C6227E951B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0F62C-4B3C-D8F6-D1B3-2B1E950B0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9C5F4-B394-7605-8C83-0DFDAA783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F253C-180B-8FB4-225B-94344D26D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94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D6D4-25C3-C835-2D06-2CFA61A4B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DF85B-2C81-5301-301A-1119F0AE39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F1525F-EA39-D0AB-B31B-8686EFB2A9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6187D9-8638-D3DD-3A16-979D5CD9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6A0948-F7E4-805D-A307-084B4512D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5180A1-0B5B-A6FD-1C35-C2EBEE95B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464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F3959-27C3-0972-9AA7-53C671B2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3241A-B9E0-C7BD-2715-6E16C2C9B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CF270-887D-C67B-FC83-3BBB459A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24759-3927-E1D6-0DF4-A0EA5B154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B86D9-9EBE-19A6-42BC-CE516BC0D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EA5BA4-DD0E-4EBA-E3A7-C09CC109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36B48-3BDE-F505-3CB5-7B219415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AD950A-AA39-0857-BD88-0282E191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31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35BE-8C85-FD2E-9E33-B93A42C1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7FF2E-66D4-3EA8-9BD7-B275596E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97744E-7FC0-06B2-B408-614E5C396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52884-D7D6-C7BA-1D77-51F23C91B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15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8D48D7-DE5D-9F8A-BBE2-C916AAC3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A6527-436A-53BE-1CA3-D74256F5D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1301F-DF8C-57C9-E914-53FDFADF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3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B1461-BF81-CAFC-F496-F6EC57747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5044F-624C-A117-134F-D42D1D6C8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57525-3A36-C2C7-4251-D741AE919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1AF73-57E7-9A48-BA91-A5E5178B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1C6090-8012-AF3F-075F-A28A198F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FD4196-E9F9-B552-CA6E-EC262308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28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BDD5-5577-4CC3-CE8C-98A8449B5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4B16C6-8B1F-4DCA-45CE-A298DD9200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DFEF7-A44C-22AF-CDDD-F1C493B9A8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9CEBE-A398-875B-0A89-7D6E3C08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E9272-00F4-4383-3277-EC4589AC8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529BA-9305-FBC2-0C7F-8480F9806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2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FA264-40EC-0CA1-F0FC-8A53CD066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3B41B-D9FD-D01A-13D9-25D9330D0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15951D-BA45-410A-09F4-FE3D03A69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EF68C1-7D6E-414A-A614-46B78C36B14B}" type="datetimeFigureOut">
              <a:rPr lang="en-US" smtClean="0"/>
              <a:t>6/26/24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193B6-EB3A-BB57-86AC-29BFF3165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15D82-FD74-FF36-AABD-847CDEFD9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A50C0C-33F4-8B4F-94BF-14360F64A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5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2.png"/><Relationship Id="rId3" Type="http://schemas.openxmlformats.org/officeDocument/2006/relationships/customXml" Target="../ink/ink11.xml"/><Relationship Id="rId7" Type="http://schemas.openxmlformats.org/officeDocument/2006/relationships/image" Target="../media/image11.png"/><Relationship Id="rId12" Type="http://schemas.openxmlformats.org/officeDocument/2006/relationships/image" Target="../media/image24.png"/><Relationship Id="rId17" Type="http://schemas.openxmlformats.org/officeDocument/2006/relationships/image" Target="../media/image25.png"/><Relationship Id="rId2" Type="http://schemas.openxmlformats.org/officeDocument/2006/relationships/image" Target="../media/image16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1.png"/><Relationship Id="rId5" Type="http://schemas.openxmlformats.org/officeDocument/2006/relationships/customXml" Target="../ink/ink12.xml"/><Relationship Id="rId15" Type="http://schemas.openxmlformats.org/officeDocument/2006/relationships/image" Target="../media/image26.pn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12.png"/><Relationship Id="rId14" Type="http://schemas.openxmlformats.org/officeDocument/2006/relationships/customXml" Target="../ink/ink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ED75-7459-C964-60D4-A12825A8AD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Optical Coherence Tomography for Robotic Brain Surgery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9A880-8547-6033-2CC0-6651448FC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Neuralink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2021/0007808</a:t>
            </a:r>
            <a:r>
              <a:rPr lang="zh-CN" altLang="en-US" dirty="0"/>
              <a:t> </a:t>
            </a:r>
            <a:r>
              <a:rPr lang="en-US" altLang="zh-CN" dirty="0"/>
              <a:t>A1,</a:t>
            </a:r>
            <a:r>
              <a:rPr lang="zh-CN" altLang="en-US" dirty="0"/>
              <a:t> </a:t>
            </a:r>
            <a:r>
              <a:rPr lang="en-US" altLang="zh-CN" dirty="0"/>
              <a:t>Published</a:t>
            </a:r>
            <a:r>
              <a:rPr lang="zh-CN" altLang="en-US" dirty="0"/>
              <a:t> </a:t>
            </a:r>
            <a:r>
              <a:rPr lang="en-US" altLang="zh-CN" dirty="0"/>
              <a:t>1/14/2021</a:t>
            </a:r>
          </a:p>
          <a:p>
            <a:r>
              <a:rPr lang="en-US" altLang="zh-CN" dirty="0"/>
              <a:t>6/26/2024</a:t>
            </a:r>
          </a:p>
        </p:txBody>
      </p:sp>
    </p:spTree>
    <p:extLst>
      <p:ext uri="{BB962C8B-B14F-4D97-AF65-F5344CB8AC3E}">
        <p14:creationId xmlns:p14="http://schemas.microsoft.com/office/powerpoint/2010/main" val="3057780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5759-EB10-149E-5F30-8BC62243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Flowchart</a:t>
            </a:r>
            <a:r>
              <a:rPr lang="zh-CN" altLang="en-US" sz="3600" dirty="0"/>
              <a:t> </a:t>
            </a:r>
            <a:r>
              <a:rPr lang="en-US" altLang="zh-CN" sz="3600" dirty="0"/>
              <a:t>for</a:t>
            </a:r>
            <a:r>
              <a:rPr lang="zh-CN" altLang="en-US" sz="3600" dirty="0"/>
              <a:t> </a:t>
            </a:r>
            <a:r>
              <a:rPr lang="en-US" altLang="zh-CN" sz="3600" dirty="0"/>
              <a:t>Guiding</a:t>
            </a:r>
            <a:r>
              <a:rPr lang="zh-CN" altLang="en-US" sz="3600" dirty="0"/>
              <a:t> </a:t>
            </a:r>
            <a:r>
              <a:rPr lang="en-US" altLang="zh-CN" sz="3600" dirty="0"/>
              <a:t>Robotic</a:t>
            </a:r>
            <a:r>
              <a:rPr lang="zh-CN" altLang="en-US" sz="3600" dirty="0"/>
              <a:t> </a:t>
            </a:r>
            <a:r>
              <a:rPr lang="en-US" altLang="zh-CN" sz="3600" dirty="0"/>
              <a:t>Surgery</a:t>
            </a:r>
            <a:r>
              <a:rPr lang="zh-CN" altLang="en-US" sz="3600" dirty="0"/>
              <a:t> </a:t>
            </a:r>
            <a:r>
              <a:rPr lang="en-US" altLang="zh-CN" sz="3600" dirty="0"/>
              <a:t>via</a:t>
            </a:r>
            <a:r>
              <a:rPr lang="zh-CN" altLang="en-US" sz="3600" dirty="0"/>
              <a:t> </a:t>
            </a:r>
            <a:r>
              <a:rPr lang="en-US" altLang="zh-CN" sz="3600" dirty="0"/>
              <a:t>Optical</a:t>
            </a:r>
            <a:r>
              <a:rPr lang="zh-CN" altLang="en-US" sz="3600" dirty="0"/>
              <a:t> </a:t>
            </a:r>
            <a:r>
              <a:rPr lang="en-US" altLang="zh-CN" sz="3600" dirty="0"/>
              <a:t>Coherence</a:t>
            </a:r>
            <a:r>
              <a:rPr lang="zh-CN" altLang="en-US" sz="3600" dirty="0"/>
              <a:t> </a:t>
            </a:r>
            <a:r>
              <a:rPr lang="en-US" altLang="zh-CN" sz="3600" dirty="0"/>
              <a:t>Tomography</a:t>
            </a:r>
            <a:endParaRPr lang="en-US" sz="3600" dirty="0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6705DF64-D99E-8125-0A34-2014F098F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581" y="1825625"/>
            <a:ext cx="4360838" cy="4351338"/>
          </a:xfrm>
        </p:spPr>
      </p:pic>
    </p:spTree>
    <p:extLst>
      <p:ext uri="{BB962C8B-B14F-4D97-AF65-F5344CB8AC3E}">
        <p14:creationId xmlns:p14="http://schemas.microsoft.com/office/powerpoint/2010/main" val="4053541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8" b="78720"/>
          <a:stretch/>
        </p:blipFill>
        <p:spPr>
          <a:xfrm>
            <a:off x="2847689" y="365125"/>
            <a:ext cx="7347702" cy="1074250"/>
          </a:xfrm>
          <a:prstGeom prst="rect">
            <a:avLst/>
          </a:prstGeom>
        </p:spPr>
      </p:pic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F8FF737E-3500-2433-440F-B94C6BB80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79152" y="1642197"/>
            <a:ext cx="4498648" cy="4351338"/>
          </a:xfrm>
        </p:spPr>
      </p:pic>
      <p:pic>
        <p:nvPicPr>
          <p:cNvPr id="6" name="Content Placeholder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D8346DE6-B129-A4EF-BA1E-53EB6FD8F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2763" y="1925218"/>
            <a:ext cx="2183649" cy="4198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62E92-0405-8381-4A78-81761FB43D3D}"/>
              </a:ext>
            </a:extLst>
          </p:cNvPr>
          <p:cNvSpPr txBox="1"/>
          <p:nvPr/>
        </p:nvSpPr>
        <p:spPr>
          <a:xfrm>
            <a:off x="9853708" y="6123543"/>
            <a:ext cx="176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A0920CD-65C4-337E-844F-764D8AD86690}"/>
                  </a:ext>
                </a:extLst>
              </p14:cNvPr>
              <p14:cNvContentPartPr/>
              <p14:nvPr/>
            </p14:nvContentPartPr>
            <p14:xfrm>
              <a:off x="8940196" y="2157705"/>
              <a:ext cx="753120" cy="3359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A0920CD-65C4-337E-844F-764D8AD8669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31196" y="2149065"/>
                <a:ext cx="770760" cy="337680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7E86C92-9C42-D5B2-A3FA-E90C42407DC1}"/>
              </a:ext>
            </a:extLst>
          </p:cNvPr>
          <p:cNvSpPr txBox="1"/>
          <p:nvPr/>
        </p:nvSpPr>
        <p:spPr>
          <a:xfrm>
            <a:off x="470326" y="1868487"/>
            <a:ext cx="3644474" cy="258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Stack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slices</a:t>
            </a:r>
            <a:r>
              <a:rPr lang="zh-CN" altLang="en-US" b="1" dirty="0"/>
              <a:t> </a:t>
            </a:r>
            <a:r>
              <a:rPr lang="en-US" altLang="zh-CN" dirty="0"/>
              <a:t>captured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b="1" dirty="0"/>
              <a:t>OCT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b="1" dirty="0"/>
              <a:t>OCT</a:t>
            </a:r>
            <a:r>
              <a:rPr lang="zh-CN" altLang="en-US" b="1" dirty="0"/>
              <a:t> </a:t>
            </a:r>
            <a:r>
              <a:rPr lang="en-US" altLang="zh-CN" b="1" dirty="0"/>
              <a:t>sensor</a:t>
            </a:r>
            <a:r>
              <a:rPr lang="zh-CN" altLang="en-US" b="1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/>
              <a:t>top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figure,</a:t>
            </a:r>
            <a:r>
              <a:rPr lang="zh-CN" altLang="en-US" b="1" dirty="0"/>
              <a:t> </a:t>
            </a:r>
            <a:r>
              <a:rPr lang="en-US" altLang="zh-CN" b="1" dirty="0"/>
              <a:t>facing</a:t>
            </a:r>
            <a:r>
              <a:rPr lang="zh-CN" altLang="en-US" b="1" dirty="0"/>
              <a:t> </a:t>
            </a:r>
            <a:r>
              <a:rPr lang="en-US" altLang="zh-CN" b="1" dirty="0"/>
              <a:t>downward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b="1" dirty="0"/>
              <a:t>Each</a:t>
            </a:r>
            <a:r>
              <a:rPr lang="zh-CN" altLang="en-US" b="1" dirty="0"/>
              <a:t> </a:t>
            </a:r>
            <a:r>
              <a:rPr lang="en-US" altLang="zh-CN" b="1" dirty="0"/>
              <a:t>slice</a:t>
            </a:r>
            <a:r>
              <a:rPr lang="zh-CN" altLang="en-US" b="1" dirty="0"/>
              <a:t> </a:t>
            </a:r>
            <a:r>
              <a:rPr lang="en-US" altLang="zh-CN" dirty="0"/>
              <a:t>imaged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/>
              <a:t>particular</a:t>
            </a:r>
            <a:r>
              <a:rPr lang="zh-CN" altLang="en-US" b="1" dirty="0"/>
              <a:t> </a:t>
            </a:r>
            <a:r>
              <a:rPr lang="en-US" altLang="zh-CN" b="1" dirty="0"/>
              <a:t>depth</a:t>
            </a:r>
          </a:p>
          <a:p>
            <a:endParaRPr lang="en-US" altLang="zh-CN" b="1" dirty="0"/>
          </a:p>
          <a:p>
            <a:r>
              <a:rPr lang="en-US" altLang="zh-CN" b="1" u="sng" dirty="0"/>
              <a:t>Problem:</a:t>
            </a:r>
            <a:r>
              <a:rPr lang="zh-CN" altLang="en-US" b="1" u="sng" dirty="0"/>
              <a:t> </a:t>
            </a:r>
            <a:r>
              <a:rPr lang="en-US" altLang="zh-CN" dirty="0"/>
              <a:t>OCT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pick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signal/noise</a:t>
            </a:r>
            <a:r>
              <a:rPr lang="zh-CN" altLang="en-US" dirty="0"/>
              <a:t> </a:t>
            </a:r>
            <a:r>
              <a:rPr lang="en-US" altLang="zh-CN" dirty="0"/>
              <a:t>artifacts</a:t>
            </a:r>
            <a:endParaRPr lang="en-US" altLang="zh-CN" b="1" u="sng" dirty="0"/>
          </a:p>
        </p:txBody>
      </p:sp>
    </p:spTree>
    <p:extLst>
      <p:ext uri="{BB962C8B-B14F-4D97-AF65-F5344CB8AC3E}">
        <p14:creationId xmlns:p14="http://schemas.microsoft.com/office/powerpoint/2010/main" val="3752578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3" t="20810" r="583" b="67757"/>
          <a:stretch/>
        </p:blipFill>
        <p:spPr>
          <a:xfrm>
            <a:off x="2847689" y="542925"/>
            <a:ext cx="7347702" cy="838200"/>
          </a:xfrm>
          <a:prstGeom prst="rect">
            <a:avLst/>
          </a:prstGeom>
        </p:spPr>
      </p:pic>
      <p:pic>
        <p:nvPicPr>
          <p:cNvPr id="5" name="Picture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8B416903-C581-4BAB-DBCB-88C23CFBE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7" y="1691096"/>
            <a:ext cx="2315264" cy="4456883"/>
          </a:xfrm>
          <a:prstGeom prst="rect">
            <a:avLst/>
          </a:prstGeom>
        </p:spPr>
      </p:pic>
      <p:pic>
        <p:nvPicPr>
          <p:cNvPr id="6" name="Content Placeholder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B3934F42-F577-BC7D-0CB1-4CA169C98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52655" y="1868487"/>
            <a:ext cx="2183649" cy="4198325"/>
          </a:xfr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45DFBAB4-D1F3-E455-9435-9F369B4079EB}"/>
              </a:ext>
            </a:extLst>
          </p:cNvPr>
          <p:cNvSpPr/>
          <p:nvPr/>
        </p:nvSpPr>
        <p:spPr>
          <a:xfrm>
            <a:off x="7938656" y="3573173"/>
            <a:ext cx="1233055" cy="6927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39559-6EC3-545A-30A8-698AFBCCB8C0}"/>
              </a:ext>
            </a:extLst>
          </p:cNvPr>
          <p:cNvSpPr txBox="1"/>
          <p:nvPr/>
        </p:nvSpPr>
        <p:spPr>
          <a:xfrm>
            <a:off x="470326" y="1868487"/>
            <a:ext cx="3644474" cy="258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Spatial</a:t>
            </a:r>
            <a:r>
              <a:rPr lang="zh-CN" altLang="en-US" b="1" u="sng" dirty="0"/>
              <a:t> </a:t>
            </a:r>
            <a:r>
              <a:rPr lang="en-US" altLang="zh-CN" b="1" u="sng" dirty="0"/>
              <a:t>Smoothing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Smooths</a:t>
            </a:r>
            <a:r>
              <a:rPr lang="zh-CN" altLang="en-US" b="1" dirty="0"/>
              <a:t> </a:t>
            </a:r>
            <a:r>
              <a:rPr lang="en-US" altLang="zh-CN" b="1" dirty="0"/>
              <a:t>out</a:t>
            </a:r>
            <a:r>
              <a:rPr lang="zh-CN" altLang="en-US" b="1" dirty="0"/>
              <a:t> </a:t>
            </a:r>
            <a:r>
              <a:rPr lang="en-US" altLang="zh-CN" dirty="0"/>
              <a:t>intensity</a:t>
            </a:r>
            <a:r>
              <a:rPr lang="zh-CN" altLang="en-US" dirty="0"/>
              <a:t> </a:t>
            </a:r>
            <a:r>
              <a:rPr lang="en-US" altLang="zh-CN" dirty="0"/>
              <a:t>values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filter</a:t>
            </a:r>
            <a:r>
              <a:rPr lang="zh-CN" altLang="en-US" b="1" dirty="0"/>
              <a:t> </a:t>
            </a:r>
            <a:r>
              <a:rPr lang="en-US" altLang="zh-CN" b="1" dirty="0"/>
              <a:t>out</a:t>
            </a:r>
            <a:r>
              <a:rPr lang="zh-CN" altLang="en-US" b="1" dirty="0"/>
              <a:t> </a:t>
            </a:r>
            <a:r>
              <a:rPr lang="en-US" altLang="zh-CN" b="1" dirty="0"/>
              <a:t>low</a:t>
            </a:r>
            <a:r>
              <a:rPr lang="zh-CN" altLang="en-US" b="1" dirty="0"/>
              <a:t> </a:t>
            </a:r>
            <a:r>
              <a:rPr lang="en-US" altLang="zh-CN" b="1" dirty="0"/>
              <a:t>signal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noise</a:t>
            </a:r>
            <a:r>
              <a:rPr lang="zh-CN" altLang="en-US" b="1" dirty="0"/>
              <a:t> </a:t>
            </a:r>
            <a:r>
              <a:rPr lang="en-US" altLang="zh-CN" b="1" dirty="0"/>
              <a:t>artifacts</a:t>
            </a:r>
          </a:p>
          <a:p>
            <a:endParaRPr lang="en-US" altLang="zh-CN" b="1" dirty="0"/>
          </a:p>
          <a:p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 </a:t>
            </a:r>
            <a:r>
              <a:rPr lang="en-US" altLang="zh-CN" dirty="0"/>
              <a:t>blur,</a:t>
            </a:r>
            <a:r>
              <a:rPr lang="zh-CN" altLang="en-US" dirty="0"/>
              <a:t> </a:t>
            </a:r>
            <a:r>
              <a:rPr lang="en-US" altLang="zh-CN" dirty="0"/>
              <a:t>median</a:t>
            </a:r>
            <a:r>
              <a:rPr lang="zh-CN" altLang="en-US" dirty="0"/>
              <a:t> </a:t>
            </a:r>
            <a:r>
              <a:rPr lang="en-US" altLang="zh-CN" dirty="0"/>
              <a:t>blur,</a:t>
            </a:r>
            <a:r>
              <a:rPr lang="zh-CN" altLang="en-US" dirty="0"/>
              <a:t> </a:t>
            </a:r>
            <a:r>
              <a:rPr lang="en-US" altLang="zh-CN" dirty="0"/>
              <a:t>bilateral</a:t>
            </a:r>
            <a:r>
              <a:rPr lang="zh-CN" altLang="en-US" dirty="0"/>
              <a:t> </a:t>
            </a:r>
            <a:r>
              <a:rPr lang="en-US" altLang="zh-CN" dirty="0"/>
              <a:t>blur,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endParaRPr lang="en-US" altLang="zh-CN" dirty="0"/>
          </a:p>
          <a:p>
            <a:r>
              <a:rPr lang="en-US" altLang="zh-CN" dirty="0"/>
              <a:t>Fig.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b="1" dirty="0"/>
              <a:t>Gaussian</a:t>
            </a:r>
            <a:r>
              <a:rPr lang="zh-CN" altLang="en-US" b="1" dirty="0"/>
              <a:t> </a:t>
            </a:r>
            <a:r>
              <a:rPr lang="en-US" altLang="zh-CN" b="1" dirty="0"/>
              <a:t>blur</a:t>
            </a:r>
          </a:p>
        </p:txBody>
      </p:sp>
    </p:spTree>
    <p:extLst>
      <p:ext uri="{BB962C8B-B14F-4D97-AF65-F5344CB8AC3E}">
        <p14:creationId xmlns:p14="http://schemas.microsoft.com/office/powerpoint/2010/main" val="598499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77" t="31767" r="777" b="58598"/>
          <a:stretch/>
        </p:blipFill>
        <p:spPr>
          <a:xfrm>
            <a:off x="2861976" y="674687"/>
            <a:ext cx="7347702" cy="706438"/>
          </a:xfrm>
          <a:prstGeom prst="rect">
            <a:avLst/>
          </a:prstGeom>
        </p:spPr>
      </p:pic>
      <p:pic>
        <p:nvPicPr>
          <p:cNvPr id="5" name="Content Placeholder 4" descr="A black and white drawing of a map&#10;&#10;Description automatically generated">
            <a:extLst>
              <a:ext uri="{FF2B5EF4-FFF2-40B4-BE49-F238E27FC236}">
                <a16:creationId xmlns:a16="http://schemas.microsoft.com/office/drawing/2014/main" id="{23D87819-B6E9-282B-96DC-EA1ED32BE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95699" y="1690687"/>
            <a:ext cx="2325402" cy="465080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39433-6EC4-E657-4CEC-063AC47BD5B7}"/>
              </a:ext>
            </a:extLst>
          </p:cNvPr>
          <p:cNvSpPr txBox="1"/>
          <p:nvPr/>
        </p:nvSpPr>
        <p:spPr>
          <a:xfrm>
            <a:off x="470326" y="1690687"/>
            <a:ext cx="3949274" cy="3693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Performed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b="1" dirty="0"/>
              <a:t>processing</a:t>
            </a:r>
            <a:r>
              <a:rPr lang="zh-CN" altLang="en-US" b="1" dirty="0"/>
              <a:t> </a:t>
            </a:r>
            <a:r>
              <a:rPr lang="en-US" altLang="zh-CN" b="1" dirty="0"/>
              <a:t>unit</a:t>
            </a:r>
          </a:p>
          <a:p>
            <a:endParaRPr lang="en-US" altLang="zh-CN" b="1" u="sng" dirty="0"/>
          </a:p>
          <a:p>
            <a:r>
              <a:rPr lang="en-US" altLang="zh-CN" b="1" u="sng" dirty="0"/>
              <a:t>K-means</a:t>
            </a:r>
            <a:r>
              <a:rPr lang="zh-CN" altLang="en-US" u="sng" dirty="0"/>
              <a:t> </a:t>
            </a:r>
            <a:r>
              <a:rPr lang="en-US" altLang="zh-CN" u="sng" dirty="0"/>
              <a:t>method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White</a:t>
            </a:r>
            <a:r>
              <a:rPr lang="zh-CN" altLang="en-US" dirty="0"/>
              <a:t> </a:t>
            </a:r>
            <a:r>
              <a:rPr lang="en-US" altLang="zh-CN" dirty="0"/>
              <a:t>spots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/>
              <a:t>above</a:t>
            </a:r>
            <a:r>
              <a:rPr lang="zh-CN" altLang="en-US" b="1" dirty="0"/>
              <a:t> </a:t>
            </a:r>
            <a:r>
              <a:rPr lang="en-US" altLang="zh-CN" b="1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</a:p>
          <a:p>
            <a:r>
              <a:rPr lang="en-US" altLang="zh-CN" b="1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spots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</a:p>
          <a:p>
            <a:endParaRPr lang="en-US" dirty="0"/>
          </a:p>
          <a:p>
            <a:r>
              <a:rPr lang="en-US" altLang="zh-CN" b="1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b="1" dirty="0"/>
              <a:t>known</a:t>
            </a:r>
            <a:r>
              <a:rPr lang="zh-CN" altLang="en-US" b="1" dirty="0"/>
              <a:t> </a:t>
            </a:r>
            <a:r>
              <a:rPr lang="en-US" altLang="zh-CN" b="1" dirty="0"/>
              <a:t>pixel</a:t>
            </a:r>
            <a:r>
              <a:rPr lang="zh-CN" altLang="en-US" b="1" dirty="0"/>
              <a:t> </a:t>
            </a:r>
            <a:r>
              <a:rPr lang="en-US" altLang="zh-CN" b="1" dirty="0"/>
              <a:t>intensities</a:t>
            </a:r>
            <a:r>
              <a:rPr lang="zh-CN" altLang="en-US" b="1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measured</a:t>
            </a:r>
            <a:r>
              <a:rPr lang="zh-CN" altLang="en-US" b="1" dirty="0"/>
              <a:t> </a:t>
            </a:r>
            <a:r>
              <a:rPr lang="en-US" altLang="zh-CN" b="1" dirty="0"/>
              <a:t>brain</a:t>
            </a:r>
            <a:r>
              <a:rPr lang="zh-CN" altLang="en-US" b="1" dirty="0"/>
              <a:t> </a:t>
            </a:r>
            <a:r>
              <a:rPr lang="en-US" altLang="zh-CN" b="1" dirty="0"/>
              <a:t>surface</a:t>
            </a:r>
          </a:p>
          <a:p>
            <a:endParaRPr lang="en-US" b="1" dirty="0"/>
          </a:p>
          <a:p>
            <a:r>
              <a:rPr lang="en-US" altLang="zh-CN" u="sng" dirty="0"/>
              <a:t>Alternatively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Otsu’s</a:t>
            </a:r>
            <a:r>
              <a:rPr lang="zh-CN" altLang="en-US" b="1" dirty="0"/>
              <a:t> </a:t>
            </a:r>
            <a:r>
              <a:rPr lang="en-US" altLang="zh-CN" b="1" dirty="0"/>
              <a:t>method</a:t>
            </a:r>
            <a:r>
              <a:rPr lang="zh-CN" altLang="en-US" b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minimize</a:t>
            </a:r>
            <a:r>
              <a:rPr lang="zh-CN" altLang="en-US" b="1" dirty="0"/>
              <a:t> </a:t>
            </a:r>
            <a:r>
              <a:rPr lang="en-US" altLang="zh-CN" b="1" dirty="0"/>
              <a:t>(or</a:t>
            </a:r>
            <a:r>
              <a:rPr lang="zh-CN" altLang="en-US" b="1" dirty="0"/>
              <a:t> </a:t>
            </a:r>
            <a:r>
              <a:rPr lang="en-US" altLang="zh-CN" b="1" dirty="0"/>
              <a:t>maximize)</a:t>
            </a:r>
            <a:r>
              <a:rPr lang="zh-CN" altLang="en-US" b="1" dirty="0"/>
              <a:t> </a:t>
            </a:r>
            <a:r>
              <a:rPr lang="en-US" altLang="zh-CN" b="1" dirty="0"/>
              <a:t>intraclass</a:t>
            </a:r>
            <a:r>
              <a:rPr lang="zh-CN" altLang="en-US" b="1" dirty="0"/>
              <a:t> </a:t>
            </a:r>
            <a:r>
              <a:rPr lang="en-US" altLang="zh-CN" b="1" dirty="0"/>
              <a:t>variance</a:t>
            </a:r>
            <a:r>
              <a:rPr lang="zh-CN" altLang="en-US" b="1" dirty="0"/>
              <a:t> </a:t>
            </a:r>
            <a:endParaRPr lang="en-US" b="1" dirty="0"/>
          </a:p>
        </p:txBody>
      </p:sp>
      <p:pic>
        <p:nvPicPr>
          <p:cNvPr id="8" name="Picture 7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9AACB767-9514-AA7C-1D93-E0593D2B32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849" y="1690687"/>
            <a:ext cx="2459616" cy="473476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AACCC755-550A-920E-7B65-002C658564C7}"/>
              </a:ext>
            </a:extLst>
          </p:cNvPr>
          <p:cNvSpPr/>
          <p:nvPr/>
        </p:nvSpPr>
        <p:spPr>
          <a:xfrm>
            <a:off x="7772402" y="3669725"/>
            <a:ext cx="1233055" cy="6927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83" t="40926" r="583" b="48010"/>
          <a:stretch/>
        </p:blipFill>
        <p:spPr>
          <a:xfrm>
            <a:off x="2861976" y="674686"/>
            <a:ext cx="7347702" cy="811213"/>
          </a:xfrm>
          <a:prstGeom prst="rect">
            <a:avLst/>
          </a:prstGeom>
        </p:spPr>
      </p:pic>
      <p:pic>
        <p:nvPicPr>
          <p:cNvPr id="5" name="Picture 4" descr="A black and white drawing of a map&#10;&#10;Description automatically generated">
            <a:extLst>
              <a:ext uri="{FF2B5EF4-FFF2-40B4-BE49-F238E27FC236}">
                <a16:creationId xmlns:a16="http://schemas.microsoft.com/office/drawing/2014/main" id="{55BBD577-6B72-2EDE-5EB6-6E8976E5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032" y="1795460"/>
            <a:ext cx="2095500" cy="4497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17FAC1-8D34-5685-D9B2-30CABE510424}"/>
              </a:ext>
            </a:extLst>
          </p:cNvPr>
          <p:cNvSpPr txBox="1"/>
          <p:nvPr/>
        </p:nvSpPr>
        <p:spPr>
          <a:xfrm>
            <a:off x="597569" y="1888419"/>
            <a:ext cx="2730956" cy="25391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Connected</a:t>
            </a:r>
            <a:r>
              <a:rPr lang="zh-CN" altLang="en-US" b="1" dirty="0"/>
              <a:t> </a:t>
            </a:r>
            <a:r>
              <a:rPr lang="en-US" altLang="zh-CN" b="1" dirty="0"/>
              <a:t>component</a:t>
            </a:r>
            <a:r>
              <a:rPr lang="zh-CN" altLang="en-US" b="1" dirty="0"/>
              <a:t> </a:t>
            </a:r>
            <a:r>
              <a:rPr lang="en-US" altLang="zh-CN" b="1" dirty="0"/>
              <a:t>analysis:</a:t>
            </a:r>
            <a:r>
              <a:rPr lang="zh-CN" altLang="en-US" b="1" dirty="0"/>
              <a:t> </a:t>
            </a:r>
            <a:endParaRPr lang="en-US" altLang="zh-CN" b="1" dirty="0"/>
          </a:p>
          <a:p>
            <a:endParaRPr lang="en-US" dirty="0"/>
          </a:p>
          <a:p>
            <a:r>
              <a:rPr lang="en-US" altLang="zh-CN" sz="1500" dirty="0"/>
              <a:t>-</a:t>
            </a:r>
            <a:r>
              <a:rPr lang="zh-CN" altLang="en-US" sz="1500" dirty="0"/>
              <a:t> </a:t>
            </a:r>
            <a:r>
              <a:rPr lang="en-US" altLang="zh-CN" sz="1500" dirty="0"/>
              <a:t>Identify</a:t>
            </a:r>
            <a:r>
              <a:rPr lang="zh-CN" altLang="en-US" sz="1500" dirty="0"/>
              <a:t> </a:t>
            </a:r>
            <a:r>
              <a:rPr lang="en-US" altLang="zh-CN" sz="1500" b="1" dirty="0"/>
              <a:t>“blobs”</a:t>
            </a:r>
            <a:r>
              <a:rPr lang="zh-CN" altLang="en-US" sz="1500" b="1" dirty="0"/>
              <a:t> </a:t>
            </a:r>
            <a:r>
              <a:rPr lang="en-US" altLang="zh-CN" sz="1500" dirty="0"/>
              <a:t>(regions</a:t>
            </a:r>
            <a:r>
              <a:rPr lang="zh-CN" altLang="en-US" sz="1500" dirty="0"/>
              <a:t> </a:t>
            </a:r>
            <a:r>
              <a:rPr lang="en-US" altLang="zh-CN" sz="1500" dirty="0"/>
              <a:t>of</a:t>
            </a:r>
            <a:r>
              <a:rPr lang="zh-CN" altLang="en-US" sz="1500" dirty="0"/>
              <a:t> </a:t>
            </a:r>
            <a:r>
              <a:rPr lang="en-US" altLang="zh-CN" sz="1500" dirty="0"/>
              <a:t>threshold</a:t>
            </a:r>
            <a:r>
              <a:rPr lang="zh-CN" altLang="en-US" sz="1500" dirty="0"/>
              <a:t> </a:t>
            </a:r>
            <a:r>
              <a:rPr lang="en-US" altLang="zh-CN" sz="1500" dirty="0"/>
              <a:t>intensity</a:t>
            </a:r>
            <a:r>
              <a:rPr lang="zh-CN" altLang="en-US" sz="1500" dirty="0"/>
              <a:t> </a:t>
            </a:r>
            <a:r>
              <a:rPr lang="en-US" altLang="zh-CN" sz="1500" dirty="0"/>
              <a:t>values</a:t>
            </a:r>
            <a:r>
              <a:rPr lang="zh-CN" altLang="en-US" sz="1500" dirty="0"/>
              <a:t> </a:t>
            </a:r>
            <a:r>
              <a:rPr lang="en-US" altLang="zh-CN" sz="1500" dirty="0"/>
              <a:t>forming</a:t>
            </a:r>
            <a:r>
              <a:rPr lang="zh-CN" altLang="en-US" sz="1500" dirty="0"/>
              <a:t> </a:t>
            </a:r>
            <a:r>
              <a:rPr lang="en-US" altLang="zh-CN" sz="1500" dirty="0"/>
              <a:t>continuous</a:t>
            </a:r>
            <a:r>
              <a:rPr lang="zh-CN" altLang="en-US" sz="1500" dirty="0"/>
              <a:t> </a:t>
            </a:r>
            <a:r>
              <a:rPr lang="en-US" altLang="zh-CN" sz="1500" dirty="0"/>
              <a:t>structures)</a:t>
            </a:r>
          </a:p>
          <a:p>
            <a:r>
              <a:rPr lang="en-US" altLang="zh-CN" sz="1500" dirty="0"/>
              <a:t>-</a:t>
            </a:r>
            <a:r>
              <a:rPr lang="zh-CN" altLang="en-US" sz="1500" dirty="0"/>
              <a:t> </a:t>
            </a:r>
            <a:r>
              <a:rPr lang="en-US" altLang="zh-CN" sz="1500" dirty="0"/>
              <a:t>Look</a:t>
            </a:r>
            <a:r>
              <a:rPr lang="zh-CN" altLang="en-US" sz="1500" dirty="0"/>
              <a:t> </a:t>
            </a:r>
            <a:r>
              <a:rPr lang="en-US" altLang="zh-CN" sz="1500" dirty="0"/>
              <a:t>for</a:t>
            </a:r>
            <a:r>
              <a:rPr lang="zh-CN" altLang="en-US" sz="1500" dirty="0"/>
              <a:t> </a:t>
            </a:r>
            <a:r>
              <a:rPr lang="en-US" altLang="zh-CN" sz="1500" b="1" dirty="0"/>
              <a:t>continuity</a:t>
            </a:r>
            <a:r>
              <a:rPr lang="zh-CN" altLang="en-US" sz="1500" dirty="0"/>
              <a:t> </a:t>
            </a:r>
            <a:r>
              <a:rPr lang="en-US" altLang="zh-CN" sz="1500" dirty="0"/>
              <a:t>in</a:t>
            </a:r>
            <a:r>
              <a:rPr lang="zh-CN" altLang="en-US" sz="1500" dirty="0"/>
              <a:t> </a:t>
            </a:r>
            <a:r>
              <a:rPr lang="en-US" altLang="zh-CN" sz="1500" dirty="0"/>
              <a:t>each</a:t>
            </a:r>
            <a:r>
              <a:rPr lang="zh-CN" altLang="en-US" sz="1500" dirty="0"/>
              <a:t> </a:t>
            </a:r>
            <a:r>
              <a:rPr lang="en-US" altLang="zh-CN" sz="1500" dirty="0"/>
              <a:t>segmented</a:t>
            </a:r>
            <a:r>
              <a:rPr lang="zh-CN" altLang="en-US" sz="1500" dirty="0"/>
              <a:t> </a:t>
            </a:r>
            <a:r>
              <a:rPr lang="en-US" altLang="zh-CN" sz="1500" dirty="0"/>
              <a:t>slice</a:t>
            </a:r>
            <a:r>
              <a:rPr lang="zh-CN" altLang="en-US" sz="1500" dirty="0"/>
              <a:t> </a:t>
            </a:r>
            <a:endParaRPr lang="en-US" altLang="zh-CN" sz="1500" dirty="0"/>
          </a:p>
          <a:p>
            <a:r>
              <a:rPr lang="en-US" altLang="zh-CN" sz="1500" dirty="0"/>
              <a:t>-</a:t>
            </a:r>
            <a:r>
              <a:rPr lang="zh-CN" altLang="en-US" sz="1500" dirty="0"/>
              <a:t> </a:t>
            </a:r>
            <a:r>
              <a:rPr lang="en-US" altLang="zh-CN" sz="1500" dirty="0"/>
              <a:t>Evaluate</a:t>
            </a:r>
            <a:r>
              <a:rPr lang="zh-CN" altLang="en-US" sz="1500" dirty="0"/>
              <a:t> </a:t>
            </a:r>
            <a:r>
              <a:rPr lang="en-US" altLang="zh-CN" sz="1500" dirty="0"/>
              <a:t>whether</a:t>
            </a:r>
            <a:r>
              <a:rPr lang="zh-CN" altLang="en-US" sz="1500" dirty="0"/>
              <a:t> </a:t>
            </a:r>
            <a:r>
              <a:rPr lang="en-US" altLang="zh-CN" sz="1500" dirty="0"/>
              <a:t>region</a:t>
            </a:r>
            <a:r>
              <a:rPr lang="zh-CN" altLang="en-US" sz="1500" dirty="0"/>
              <a:t> </a:t>
            </a:r>
            <a:r>
              <a:rPr lang="en-US" altLang="zh-CN" sz="1500" b="1" dirty="0"/>
              <a:t>fulfills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qualifying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pixel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size</a:t>
            </a:r>
            <a:r>
              <a:rPr lang="zh-CN" altLang="en-US" sz="1500" b="1" dirty="0"/>
              <a:t> </a:t>
            </a:r>
            <a:endParaRPr lang="en-US" sz="1500" b="1" dirty="0"/>
          </a:p>
        </p:txBody>
      </p:sp>
      <p:pic>
        <p:nvPicPr>
          <p:cNvPr id="12" name="Content Placeholder 4" descr="A black and white drawing of a map&#10;&#10;Description automatically generated">
            <a:extLst>
              <a:ext uri="{FF2B5EF4-FFF2-40B4-BE49-F238E27FC236}">
                <a16:creationId xmlns:a16="http://schemas.microsoft.com/office/drawing/2014/main" id="{E63557ED-4CC4-2A28-ACE0-1B0B42CE2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10425" y="1954863"/>
            <a:ext cx="2204230" cy="4408460"/>
          </a:xfr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A425667-C056-DCAC-ED95-39660D9DB3B4}"/>
              </a:ext>
            </a:extLst>
          </p:cNvPr>
          <p:cNvSpPr/>
          <p:nvPr/>
        </p:nvSpPr>
        <p:spPr>
          <a:xfrm>
            <a:off x="7010400" y="3893127"/>
            <a:ext cx="1233055" cy="6927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35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94" t="51644" r="194" b="39630"/>
          <a:stretch/>
        </p:blipFill>
        <p:spPr>
          <a:xfrm>
            <a:off x="2861976" y="674687"/>
            <a:ext cx="7347702" cy="639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BBFD9C-F88E-2623-DFE2-33036A0186A9}"/>
              </a:ext>
            </a:extLst>
          </p:cNvPr>
          <p:cNvSpPr txBox="1"/>
          <p:nvPr/>
        </p:nvSpPr>
        <p:spPr>
          <a:xfrm>
            <a:off x="7226004" y="4178628"/>
            <a:ext cx="11363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Filtered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out!</a:t>
            </a:r>
          </a:p>
          <a:p>
            <a:r>
              <a:rPr lang="en-US" altLang="zh-CN" sz="1000" dirty="0"/>
              <a:t>(below</a:t>
            </a:r>
            <a:r>
              <a:rPr lang="zh-CN" altLang="en-US" sz="1000" dirty="0"/>
              <a:t> </a:t>
            </a:r>
            <a:r>
              <a:rPr lang="en-US" altLang="zh-CN" sz="1000" dirty="0"/>
              <a:t>50%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slide</a:t>
            </a:r>
            <a:r>
              <a:rPr lang="zh-CN" altLang="en-US" sz="1000" dirty="0"/>
              <a:t> </a:t>
            </a:r>
            <a:r>
              <a:rPr lang="en-US" altLang="zh-CN" sz="1000" dirty="0"/>
              <a:t>width)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D05856-D51A-79A5-E0C3-24E3244E8C91}"/>
              </a:ext>
            </a:extLst>
          </p:cNvPr>
          <p:cNvSpPr txBox="1"/>
          <p:nvPr/>
        </p:nvSpPr>
        <p:spPr>
          <a:xfrm>
            <a:off x="7156164" y="2450100"/>
            <a:ext cx="1206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Keep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this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blob</a:t>
            </a:r>
          </a:p>
          <a:p>
            <a:r>
              <a:rPr lang="en-US" altLang="zh-CN" sz="1000" dirty="0"/>
              <a:t>(above</a:t>
            </a:r>
            <a:r>
              <a:rPr lang="zh-CN" altLang="en-US" sz="1000" dirty="0"/>
              <a:t> </a:t>
            </a:r>
            <a:r>
              <a:rPr lang="en-US" altLang="zh-CN" sz="1000" dirty="0"/>
              <a:t>50%</a:t>
            </a:r>
            <a:r>
              <a:rPr lang="zh-CN" altLang="en-US" sz="1000" dirty="0"/>
              <a:t> </a:t>
            </a:r>
            <a:r>
              <a:rPr lang="en-US" altLang="zh-CN" sz="1000" dirty="0"/>
              <a:t>of</a:t>
            </a:r>
            <a:r>
              <a:rPr lang="zh-CN" altLang="en-US" sz="1000" dirty="0"/>
              <a:t> </a:t>
            </a:r>
            <a:r>
              <a:rPr lang="en-US" altLang="zh-CN" sz="1000" dirty="0"/>
              <a:t>slide</a:t>
            </a:r>
            <a:r>
              <a:rPr lang="zh-CN" altLang="en-US" sz="1000" dirty="0"/>
              <a:t> </a:t>
            </a:r>
            <a:r>
              <a:rPr lang="en-US" altLang="zh-CN" sz="1000" dirty="0"/>
              <a:t>width)</a:t>
            </a:r>
            <a:endParaRPr lang="en-US" sz="1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0333742-E9FE-E013-090A-8CC9258525D9}"/>
              </a:ext>
            </a:extLst>
          </p:cNvPr>
          <p:cNvGrpSpPr/>
          <p:nvPr/>
        </p:nvGrpSpPr>
        <p:grpSpPr>
          <a:xfrm>
            <a:off x="5099050" y="1690688"/>
            <a:ext cx="2126954" cy="4279900"/>
            <a:chOff x="5099050" y="1690688"/>
            <a:chExt cx="2126954" cy="4279900"/>
          </a:xfrm>
        </p:grpSpPr>
        <p:pic>
          <p:nvPicPr>
            <p:cNvPr id="5" name="Picture 4" descr="A black and white drawing of a map&#10;&#10;Description automatically generated">
              <a:extLst>
                <a:ext uri="{FF2B5EF4-FFF2-40B4-BE49-F238E27FC236}">
                  <a16:creationId xmlns:a16="http://schemas.microsoft.com/office/drawing/2014/main" id="{BA6A12CC-C4A4-96C7-7356-D289504FB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9050" y="1690688"/>
              <a:ext cx="1993900" cy="42799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3430F14-B1AD-0658-2006-DA83B6FADD68}"/>
                    </a:ext>
                  </a:extLst>
                </p14:cNvPr>
                <p14:cNvContentPartPr/>
                <p14:nvPr/>
              </p14:nvContentPartPr>
              <p14:xfrm>
                <a:off x="5428164" y="3881168"/>
                <a:ext cx="1562400" cy="945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3430F14-B1AD-0658-2006-DA83B6FADD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19524" y="3872168"/>
                  <a:ext cx="1580040" cy="9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C136AF0-6DA4-8421-F1F7-2D54B8006150}"/>
                    </a:ext>
                  </a:extLst>
                </p14:cNvPr>
                <p14:cNvContentPartPr/>
                <p14:nvPr/>
              </p14:nvContentPartPr>
              <p14:xfrm>
                <a:off x="6992004" y="4317128"/>
                <a:ext cx="23400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C136AF0-6DA4-8421-F1F7-2D54B800615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83004" y="4308128"/>
                  <a:ext cx="251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189811F-AC46-C2C5-1741-06062458B3EA}"/>
                    </a:ext>
                  </a:extLst>
                </p14:cNvPr>
                <p14:cNvContentPartPr/>
                <p14:nvPr/>
              </p14:nvContentPartPr>
              <p14:xfrm>
                <a:off x="5458044" y="2742488"/>
                <a:ext cx="1597320" cy="1641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189811F-AC46-C2C5-1741-06062458B3E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49044" y="2733848"/>
                  <a:ext cx="1614960" cy="165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05AB7E5-A496-74ED-2F08-C1FABAFADC7B}"/>
                    </a:ext>
                  </a:extLst>
                </p14:cNvPr>
                <p14:cNvContentPartPr/>
                <p14:nvPr/>
              </p14:nvContentPartPr>
              <p14:xfrm>
                <a:off x="6942324" y="2647448"/>
                <a:ext cx="213840" cy="1418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05AB7E5-A496-74ED-2F08-C1FABAFADC7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33324" y="2638448"/>
                  <a:ext cx="231480" cy="159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083E475-DA6A-7F44-6184-E4F1639B4FC3}"/>
              </a:ext>
            </a:extLst>
          </p:cNvPr>
          <p:cNvSpPr txBox="1"/>
          <p:nvPr/>
        </p:nvSpPr>
        <p:spPr>
          <a:xfrm>
            <a:off x="838200" y="1765362"/>
            <a:ext cx="2292633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blobs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b="1" dirty="0"/>
              <a:t>continuity</a:t>
            </a:r>
            <a:r>
              <a:rPr lang="zh-CN" altLang="en-US" b="1" dirty="0"/>
              <a:t> </a:t>
            </a:r>
            <a:r>
              <a:rPr lang="en-US" altLang="zh-CN" b="1" dirty="0"/>
              <a:t>length</a:t>
            </a:r>
            <a:r>
              <a:rPr lang="zh-CN" altLang="en-US" b="1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1596728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6: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803" b="28522"/>
          <a:stretch/>
        </p:blipFill>
        <p:spPr>
          <a:xfrm>
            <a:off x="2861976" y="674687"/>
            <a:ext cx="7347702" cy="782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C692A-9056-48A3-0FBD-B94EAC86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3650" y="1825625"/>
            <a:ext cx="2044700" cy="424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E4B55E-D487-4E59-15EF-39D6E8346381}"/>
              </a:ext>
            </a:extLst>
          </p:cNvPr>
          <p:cNvSpPr txBox="1"/>
          <p:nvPr/>
        </p:nvSpPr>
        <p:spPr>
          <a:xfrm>
            <a:off x="838200" y="1825625"/>
            <a:ext cx="2292633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b="1" dirty="0"/>
              <a:t>edge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blob</a:t>
            </a:r>
            <a:r>
              <a:rPr lang="zh-CN" altLang="en-US" b="1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en-US" altLang="zh-CN" b="1" dirty="0"/>
              <a:t>filtered</a:t>
            </a:r>
            <a:r>
              <a:rPr lang="zh-CN" altLang="en-US" b="1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BB5081-47C8-07C4-ECDF-CA795A77CDE2}"/>
              </a:ext>
            </a:extLst>
          </p:cNvPr>
          <p:cNvSpPr txBox="1"/>
          <p:nvPr/>
        </p:nvSpPr>
        <p:spPr>
          <a:xfrm>
            <a:off x="5474744" y="2245488"/>
            <a:ext cx="1389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Resultant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edge</a:t>
            </a:r>
            <a:r>
              <a:rPr lang="zh-CN" altLang="en-US" sz="1200" b="1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top</a:t>
            </a:r>
            <a:r>
              <a:rPr lang="zh-CN" altLang="en-US" sz="1200" dirty="0"/>
              <a:t> </a:t>
            </a:r>
            <a:r>
              <a:rPr lang="en-US" altLang="zh-CN" sz="1200" dirty="0"/>
              <a:t>edge</a:t>
            </a:r>
            <a:r>
              <a:rPr lang="zh-CN" altLang="en-US" sz="1200" dirty="0"/>
              <a:t> </a:t>
            </a:r>
            <a:r>
              <a:rPr lang="en-US" altLang="zh-CN" sz="1200" dirty="0"/>
              <a:t>blob</a:t>
            </a:r>
            <a:r>
              <a:rPr lang="zh-CN" altLang="en-US" sz="1200" dirty="0"/>
              <a:t> </a:t>
            </a:r>
            <a:r>
              <a:rPr lang="en-US" altLang="zh-CN" sz="1200" b="1" dirty="0"/>
              <a:t>801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658478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921BA-D64E-C5A5-9678-D525B70E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Step</a:t>
            </a:r>
            <a:r>
              <a:rPr lang="zh-CN" altLang="en-US" sz="3600" dirty="0"/>
              <a:t> </a:t>
            </a:r>
            <a:r>
              <a:rPr lang="en-US" altLang="zh-CN" sz="3600" dirty="0"/>
              <a:t>6.5:</a:t>
            </a:r>
            <a:r>
              <a:rPr lang="zh-CN" altLang="en-US" sz="3600" dirty="0"/>
              <a:t> </a:t>
            </a:r>
            <a:r>
              <a:rPr lang="en-US" altLang="zh-CN" sz="3600" dirty="0"/>
              <a:t>Apply</a:t>
            </a:r>
            <a:r>
              <a:rPr lang="zh-CN" altLang="en-US" sz="3600" dirty="0"/>
              <a:t> </a:t>
            </a:r>
            <a:r>
              <a:rPr lang="en-US" altLang="zh-CN" sz="3600" dirty="0"/>
              <a:t>Image</a:t>
            </a:r>
            <a:r>
              <a:rPr lang="zh-CN" altLang="en-US" sz="3600" dirty="0"/>
              <a:t> </a:t>
            </a:r>
            <a:r>
              <a:rPr lang="en-US" altLang="zh-CN" sz="3600" dirty="0"/>
              <a:t>Derivatives</a:t>
            </a:r>
            <a:r>
              <a:rPr lang="zh-CN" altLang="en-US" sz="3600" dirty="0"/>
              <a:t> </a:t>
            </a:r>
            <a:r>
              <a:rPr lang="en-US" altLang="zh-CN" sz="3600" dirty="0"/>
              <a:t>to</a:t>
            </a:r>
            <a:r>
              <a:rPr lang="zh-CN" altLang="en-US" sz="3600" dirty="0"/>
              <a:t> </a:t>
            </a:r>
            <a:r>
              <a:rPr lang="en-US" altLang="zh-CN" sz="3600" dirty="0"/>
              <a:t>Compile</a:t>
            </a:r>
            <a:r>
              <a:rPr lang="zh-CN" altLang="en-US" sz="3600" dirty="0"/>
              <a:t> </a:t>
            </a:r>
            <a:r>
              <a:rPr lang="en-US" altLang="zh-CN" sz="3600" dirty="0"/>
              <a:t>32-bit</a:t>
            </a:r>
            <a:r>
              <a:rPr lang="zh-CN" altLang="en-US" sz="3600" dirty="0"/>
              <a:t> </a:t>
            </a:r>
            <a:r>
              <a:rPr lang="en-US" altLang="zh-CN" sz="3600" dirty="0"/>
              <a:t>Depth</a:t>
            </a:r>
            <a:r>
              <a:rPr lang="zh-CN" altLang="en-US" sz="3600" dirty="0"/>
              <a:t> </a:t>
            </a:r>
            <a:r>
              <a:rPr lang="en-US" altLang="zh-CN" sz="3600" dirty="0"/>
              <a:t>Map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pic>
        <p:nvPicPr>
          <p:cNvPr id="4" name="Content Placeholder 4" descr="A close-up of a black and white photo&#10;&#10;Description automatically generated">
            <a:extLst>
              <a:ext uri="{FF2B5EF4-FFF2-40B4-BE49-F238E27FC236}">
                <a16:creationId xmlns:a16="http://schemas.microsoft.com/office/drawing/2014/main" id="{205B27FC-37B1-3FDB-6611-9F09E302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851" y="1690688"/>
            <a:ext cx="4612297" cy="36710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8EC2BB-D10C-8498-18A0-A99E5D6CDAAC}"/>
              </a:ext>
            </a:extLst>
          </p:cNvPr>
          <p:cNvSpPr txBox="1"/>
          <p:nvPr/>
        </p:nvSpPr>
        <p:spPr>
          <a:xfrm>
            <a:off x="7950203" y="4101635"/>
            <a:ext cx="1372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Portion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of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skull</a:t>
            </a:r>
            <a:endParaRPr 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7439DB-7014-3955-27CF-174CD2B2ACBC}"/>
              </a:ext>
            </a:extLst>
          </p:cNvPr>
          <p:cNvSpPr txBox="1"/>
          <p:nvPr/>
        </p:nvSpPr>
        <p:spPr>
          <a:xfrm>
            <a:off x="4035488" y="5031689"/>
            <a:ext cx="13724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</a:p>
          <a:p>
            <a:endParaRPr lang="en-US" sz="1200" dirty="0"/>
          </a:p>
          <a:p>
            <a:r>
              <a:rPr lang="en-US" altLang="zh-CN" sz="1200" dirty="0"/>
              <a:t>(can</a:t>
            </a:r>
            <a:r>
              <a:rPr lang="zh-CN" altLang="en-US" sz="1200" dirty="0"/>
              <a:t> </a:t>
            </a:r>
            <a:r>
              <a:rPr lang="en-US" altLang="zh-CN" sz="1200" dirty="0"/>
              <a:t>be</a:t>
            </a:r>
            <a:r>
              <a:rPr lang="zh-CN" altLang="en-US" sz="1200" dirty="0"/>
              <a:t> </a:t>
            </a:r>
            <a:r>
              <a:rPr lang="en-US" altLang="zh-CN" sz="1200" dirty="0"/>
              <a:t>seen</a:t>
            </a:r>
            <a:r>
              <a:rPr lang="zh-CN" altLang="en-US" sz="1200" dirty="0"/>
              <a:t> </a:t>
            </a:r>
            <a:r>
              <a:rPr lang="en-US" altLang="zh-CN" sz="1200" dirty="0"/>
              <a:t>along</a:t>
            </a:r>
            <a:r>
              <a:rPr lang="zh-CN" altLang="en-US" sz="1200" dirty="0"/>
              <a:t> </a:t>
            </a:r>
            <a:r>
              <a:rPr lang="en-US" altLang="zh-CN" sz="1200" dirty="0"/>
              <a:t>bottom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depth</a:t>
            </a:r>
            <a:r>
              <a:rPr lang="zh-CN" altLang="en-US" sz="1200" dirty="0"/>
              <a:t> </a:t>
            </a:r>
            <a:r>
              <a:rPr lang="en-US" altLang="zh-CN" sz="1200" dirty="0"/>
              <a:t>map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guide</a:t>
            </a:r>
            <a:r>
              <a:rPr lang="zh-CN" altLang="en-US" sz="1200" dirty="0"/>
              <a:t> </a:t>
            </a:r>
            <a:r>
              <a:rPr lang="en-US" altLang="zh-CN" sz="1200" dirty="0"/>
              <a:t>robot</a:t>
            </a:r>
            <a:r>
              <a:rPr lang="zh-CN" altLang="en-US" sz="1200" dirty="0"/>
              <a:t> </a:t>
            </a:r>
            <a:r>
              <a:rPr lang="en-US" altLang="zh-CN" sz="1200" dirty="0"/>
              <a:t>inserter</a:t>
            </a:r>
            <a:r>
              <a:rPr lang="zh-CN" altLang="en-US" sz="1200" dirty="0"/>
              <a:t> </a:t>
            </a:r>
            <a:r>
              <a:rPr lang="en-US" altLang="zh-CN" sz="1200" dirty="0"/>
              <a:t>head)</a:t>
            </a:r>
            <a:endParaRPr lang="en-US" sz="1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C48751-A0F3-930D-29BE-928ED751C0B3}"/>
                  </a:ext>
                </a:extLst>
              </p14:cNvPr>
              <p14:cNvContentPartPr/>
              <p14:nvPr/>
            </p14:nvContentPartPr>
            <p14:xfrm>
              <a:off x="5063441" y="4687169"/>
              <a:ext cx="344520" cy="344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C48751-A0F3-930D-29BE-928ED751C0B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4441" y="4678169"/>
                <a:ext cx="362160" cy="3621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5F53DBE-8BA2-8A00-433F-70F057E86455}"/>
              </a:ext>
            </a:extLst>
          </p:cNvPr>
          <p:cNvSpPr txBox="1"/>
          <p:nvPr/>
        </p:nvSpPr>
        <p:spPr>
          <a:xfrm>
            <a:off x="569343" y="2070310"/>
            <a:ext cx="3001991" cy="2031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Problem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b="1" dirty="0"/>
              <a:t>Noise</a:t>
            </a:r>
            <a:r>
              <a:rPr lang="zh-CN" altLang="en-US" dirty="0"/>
              <a:t> </a:t>
            </a:r>
            <a:r>
              <a:rPr lang="en-US" altLang="zh-CN" dirty="0"/>
              <a:t>produced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derivatives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b="1" dirty="0"/>
              <a:t>does</a:t>
            </a:r>
            <a:r>
              <a:rPr lang="zh-CN" altLang="en-US" b="1" dirty="0"/>
              <a:t> </a:t>
            </a:r>
            <a:r>
              <a:rPr lang="en-US" altLang="zh-CN" b="1" dirty="0"/>
              <a:t>not</a:t>
            </a:r>
            <a:r>
              <a:rPr lang="zh-CN" altLang="en-US" b="1" dirty="0"/>
              <a:t> </a:t>
            </a:r>
            <a:r>
              <a:rPr lang="en-US" altLang="zh-CN" b="1" dirty="0"/>
              <a:t>account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shadows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other</a:t>
            </a:r>
            <a:r>
              <a:rPr lang="zh-CN" altLang="en-US" b="1" dirty="0"/>
              <a:t> </a:t>
            </a:r>
            <a:r>
              <a:rPr lang="en-US" altLang="zh-CN" b="1" dirty="0"/>
              <a:t>electrodes</a:t>
            </a:r>
            <a:r>
              <a:rPr lang="zh-CN" altLang="en-US" b="1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detected</a:t>
            </a:r>
            <a:r>
              <a:rPr lang="zh-CN" altLang="en-US" b="1" dirty="0"/>
              <a:t> </a:t>
            </a:r>
            <a:r>
              <a:rPr lang="en-US" altLang="zh-CN" b="1" dirty="0"/>
              <a:t>surface</a:t>
            </a:r>
            <a:r>
              <a:rPr lang="zh-CN" altLang="en-US" b="1" dirty="0"/>
              <a:t> </a:t>
            </a:r>
            <a:r>
              <a:rPr lang="en-US" altLang="zh-CN" b="1" dirty="0"/>
              <a:t>much</a:t>
            </a:r>
            <a:r>
              <a:rPr lang="zh-CN" altLang="en-US" b="1" dirty="0"/>
              <a:t> </a:t>
            </a:r>
            <a:r>
              <a:rPr lang="en-US" altLang="zh-CN" b="1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actual)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3397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7: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716" b="17609"/>
          <a:stretch/>
        </p:blipFill>
        <p:spPr>
          <a:xfrm>
            <a:off x="2861976" y="674687"/>
            <a:ext cx="7347702" cy="782638"/>
          </a:xfrm>
          <a:prstGeom prst="rect">
            <a:avLst/>
          </a:prstGeom>
        </p:spPr>
      </p:pic>
      <p:pic>
        <p:nvPicPr>
          <p:cNvPr id="9" name="Content Placeholder 4" descr="A black and white image of a mountain&#10;&#10;Description automatically generated">
            <a:extLst>
              <a:ext uri="{FF2B5EF4-FFF2-40B4-BE49-F238E27FC236}">
                <a16:creationId xmlns:a16="http://schemas.microsoft.com/office/drawing/2014/main" id="{1A0C7F03-25C5-5A2F-5F27-6848B8032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655" y="2087802"/>
            <a:ext cx="4877677" cy="40955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CD9E8E-7BF3-0AB4-1D85-C34C70616BAF}"/>
              </a:ext>
            </a:extLst>
          </p:cNvPr>
          <p:cNvSpPr txBox="1"/>
          <p:nvPr/>
        </p:nvSpPr>
        <p:spPr>
          <a:xfrm>
            <a:off x="5880670" y="4471541"/>
            <a:ext cx="1372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96991A-3239-06F7-2ACB-AD3857B44441}"/>
              </a:ext>
            </a:extLst>
          </p:cNvPr>
          <p:cNvSpPr txBox="1"/>
          <p:nvPr/>
        </p:nvSpPr>
        <p:spPr>
          <a:xfrm>
            <a:off x="10052559" y="3441474"/>
            <a:ext cx="1372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Portion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of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skull</a:t>
            </a:r>
            <a:endParaRPr 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E99BD5-AA75-CCF7-24AD-0F2CFD29C2AE}"/>
              </a:ext>
            </a:extLst>
          </p:cNvPr>
          <p:cNvSpPr txBox="1"/>
          <p:nvPr/>
        </p:nvSpPr>
        <p:spPr>
          <a:xfrm>
            <a:off x="469830" y="1837203"/>
            <a:ext cx="3811271" cy="258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Solution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Selective</a:t>
            </a:r>
            <a:r>
              <a:rPr lang="zh-CN" altLang="en-US" b="1" dirty="0"/>
              <a:t> </a:t>
            </a:r>
            <a:r>
              <a:rPr lang="en-US" altLang="zh-CN" b="1" dirty="0"/>
              <a:t>median</a:t>
            </a:r>
            <a:r>
              <a:rPr lang="zh-CN" altLang="en-US" b="1" dirty="0"/>
              <a:t> </a:t>
            </a:r>
            <a:r>
              <a:rPr lang="en-US" altLang="zh-CN" b="1" dirty="0"/>
              <a:t>filter</a:t>
            </a:r>
          </a:p>
          <a:p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Identify</a:t>
            </a:r>
            <a:r>
              <a:rPr lang="zh-CN" altLang="en-US" dirty="0"/>
              <a:t> </a:t>
            </a:r>
            <a:r>
              <a:rPr lang="en-US" altLang="zh-CN" b="1" dirty="0"/>
              <a:t>median</a:t>
            </a:r>
            <a:r>
              <a:rPr lang="zh-CN" altLang="en-US" b="1" dirty="0"/>
              <a:t> </a:t>
            </a:r>
            <a:r>
              <a:rPr lang="en-US" altLang="zh-CN" b="1" dirty="0"/>
              <a:t>points</a:t>
            </a:r>
            <a:r>
              <a:rPr lang="zh-CN" altLang="en-US" b="1" dirty="0"/>
              <a:t> </a:t>
            </a:r>
            <a:r>
              <a:rPr lang="en-US" altLang="zh-CN" b="1" dirty="0"/>
              <a:t>along</a:t>
            </a:r>
            <a:r>
              <a:rPr lang="zh-CN" altLang="en-US" b="1" dirty="0"/>
              <a:t> </a:t>
            </a:r>
            <a:r>
              <a:rPr lang="en-US" altLang="zh-CN" b="1" dirty="0"/>
              <a:t>edges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en-US" altLang="zh-CN" b="1" dirty="0"/>
              <a:t>Filters</a:t>
            </a:r>
            <a:r>
              <a:rPr lang="zh-CN" altLang="en-US" b="1" dirty="0"/>
              <a:t> </a:t>
            </a:r>
            <a:r>
              <a:rPr lang="en-US" altLang="zh-CN" b="1" dirty="0"/>
              <a:t>out</a:t>
            </a:r>
            <a:r>
              <a:rPr lang="zh-CN" altLang="en-US" b="1" dirty="0"/>
              <a:t> </a:t>
            </a:r>
            <a:r>
              <a:rPr lang="en-US" altLang="zh-CN" b="1" dirty="0"/>
              <a:t>noise</a:t>
            </a:r>
            <a:r>
              <a:rPr lang="zh-CN" altLang="en-US" b="1" dirty="0"/>
              <a:t> </a:t>
            </a:r>
            <a:r>
              <a:rPr lang="en-US" altLang="zh-CN" b="1" dirty="0"/>
              <a:t>+</a:t>
            </a:r>
            <a:r>
              <a:rPr lang="zh-CN" altLang="en-US" b="1" dirty="0"/>
              <a:t> </a:t>
            </a:r>
            <a:r>
              <a:rPr lang="en-US" altLang="zh-CN" b="1" dirty="0"/>
              <a:t>artifacts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Forms</a:t>
            </a:r>
            <a:r>
              <a:rPr lang="zh-CN" altLang="en-US" dirty="0"/>
              <a:t> </a:t>
            </a:r>
            <a:r>
              <a:rPr lang="en-US" altLang="zh-CN" b="1" dirty="0"/>
              <a:t>3D</a:t>
            </a:r>
            <a:r>
              <a:rPr lang="zh-CN" altLang="en-US" b="1" dirty="0"/>
              <a:t> </a:t>
            </a:r>
            <a:r>
              <a:rPr lang="en-US" altLang="zh-CN" b="1" dirty="0"/>
              <a:t>surface</a:t>
            </a:r>
            <a:r>
              <a:rPr lang="zh-CN" altLang="en-US" b="1" dirty="0"/>
              <a:t> </a:t>
            </a:r>
            <a:r>
              <a:rPr lang="en-US" altLang="zh-CN" b="1" dirty="0"/>
              <a:t>topography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285750" indent="-285750">
              <a:buFontTx/>
              <a:buChar char="-"/>
            </a:pPr>
            <a:r>
              <a:rPr lang="en-US" altLang="zh-CN" dirty="0"/>
              <a:t>Selective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selects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(instead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valid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location)</a:t>
            </a:r>
          </a:p>
        </p:txBody>
      </p:sp>
    </p:spTree>
    <p:extLst>
      <p:ext uri="{BB962C8B-B14F-4D97-AF65-F5344CB8AC3E}">
        <p14:creationId xmlns:p14="http://schemas.microsoft.com/office/powerpoint/2010/main" val="1940533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C0473-6FD0-FBB5-B779-50726CAC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8:</a:t>
            </a:r>
            <a:endParaRPr lang="en-US" dirty="0"/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B20C4C7-1B76-6903-ABDA-F6A70AC6E5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434" b="8840"/>
          <a:stretch/>
        </p:blipFill>
        <p:spPr>
          <a:xfrm>
            <a:off x="2861976" y="674687"/>
            <a:ext cx="7347702" cy="639763"/>
          </a:xfrm>
          <a:prstGeom prst="rect">
            <a:avLst/>
          </a:prstGeom>
        </p:spPr>
      </p:pic>
      <p:pic>
        <p:nvPicPr>
          <p:cNvPr id="6" name="Content Placeholder 4" descr="A black and white image of a mountain&#10;&#10;Description automatically generated">
            <a:extLst>
              <a:ext uri="{FF2B5EF4-FFF2-40B4-BE49-F238E27FC236}">
                <a16:creationId xmlns:a16="http://schemas.microsoft.com/office/drawing/2014/main" id="{2C779096-71BC-63EA-A6EF-6064472505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161" y="2397364"/>
            <a:ext cx="4877677" cy="4095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B3B77C-C53E-BD9B-528B-2862668D37A0}"/>
              </a:ext>
            </a:extLst>
          </p:cNvPr>
          <p:cNvSpPr txBox="1"/>
          <p:nvPr/>
        </p:nvSpPr>
        <p:spPr>
          <a:xfrm>
            <a:off x="3821176" y="4781103"/>
            <a:ext cx="1372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278AC-E159-4CBA-3119-405E49546D23}"/>
              </a:ext>
            </a:extLst>
          </p:cNvPr>
          <p:cNvSpPr txBox="1"/>
          <p:nvPr/>
        </p:nvSpPr>
        <p:spPr>
          <a:xfrm>
            <a:off x="7993065" y="3751036"/>
            <a:ext cx="13724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Portion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of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skull</a:t>
            </a:r>
            <a:endParaRPr lang="en-US" sz="12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75138E-63DF-27CA-B0ED-EF24685E6006}"/>
              </a:ext>
            </a:extLst>
          </p:cNvPr>
          <p:cNvGrpSpPr/>
          <p:nvPr/>
        </p:nvGrpSpPr>
        <p:grpSpPr>
          <a:xfrm rot="763284">
            <a:off x="5439121" y="1915087"/>
            <a:ext cx="1005468" cy="2341518"/>
            <a:chOff x="763859" y="2397364"/>
            <a:chExt cx="1005468" cy="234151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CB0B798-B94B-A2FC-AC34-1F4172B7B0C0}"/>
                </a:ext>
              </a:extLst>
            </p:cNvPr>
            <p:cNvSpPr/>
            <p:nvPr/>
          </p:nvSpPr>
          <p:spPr>
            <a:xfrm>
              <a:off x="1017129" y="4002868"/>
              <a:ext cx="640685" cy="478729"/>
            </a:xfrm>
            <a:custGeom>
              <a:avLst/>
              <a:gdLst>
                <a:gd name="connsiteX0" fmla="*/ 2467 w 651621"/>
                <a:gd name="connsiteY0" fmla="*/ 9667 h 572928"/>
                <a:gd name="connsiteX1" fmla="*/ 9447 w 651621"/>
                <a:gd name="connsiteY1" fmla="*/ 323774 h 572928"/>
                <a:gd name="connsiteX2" fmla="*/ 16427 w 651621"/>
                <a:gd name="connsiteY2" fmla="*/ 344714 h 572928"/>
                <a:gd name="connsiteX3" fmla="*/ 23407 w 651621"/>
                <a:gd name="connsiteY3" fmla="*/ 372635 h 572928"/>
                <a:gd name="connsiteX4" fmla="*/ 30388 w 651621"/>
                <a:gd name="connsiteY4" fmla="*/ 393575 h 572928"/>
                <a:gd name="connsiteX5" fmla="*/ 51328 w 651621"/>
                <a:gd name="connsiteY5" fmla="*/ 449416 h 572928"/>
                <a:gd name="connsiteX6" fmla="*/ 58308 w 651621"/>
                <a:gd name="connsiteY6" fmla="*/ 470357 h 572928"/>
                <a:gd name="connsiteX7" fmla="*/ 114149 w 651621"/>
                <a:gd name="connsiteY7" fmla="*/ 512238 h 572928"/>
                <a:gd name="connsiteX8" fmla="*/ 135090 w 651621"/>
                <a:gd name="connsiteY8" fmla="*/ 526198 h 572928"/>
                <a:gd name="connsiteX9" fmla="*/ 309594 w 651621"/>
                <a:gd name="connsiteY9" fmla="*/ 547139 h 572928"/>
                <a:gd name="connsiteX10" fmla="*/ 393356 w 651621"/>
                <a:gd name="connsiteY10" fmla="*/ 554119 h 572928"/>
                <a:gd name="connsiteX11" fmla="*/ 644641 w 651621"/>
                <a:gd name="connsiteY11" fmla="*/ 526198 h 572928"/>
                <a:gd name="connsiteX12" fmla="*/ 651621 w 651621"/>
                <a:gd name="connsiteY12" fmla="*/ 498277 h 572928"/>
                <a:gd name="connsiteX13" fmla="*/ 644641 w 651621"/>
                <a:gd name="connsiteY13" fmla="*/ 470357 h 572928"/>
                <a:gd name="connsiteX14" fmla="*/ 595780 w 651621"/>
                <a:gd name="connsiteY14" fmla="*/ 477337 h 572928"/>
                <a:gd name="connsiteX15" fmla="*/ 463157 w 651621"/>
                <a:gd name="connsiteY15" fmla="*/ 484317 h 572928"/>
                <a:gd name="connsiteX16" fmla="*/ 302614 w 651621"/>
                <a:gd name="connsiteY16" fmla="*/ 470357 h 572928"/>
                <a:gd name="connsiteX17" fmla="*/ 204891 w 651621"/>
                <a:gd name="connsiteY17" fmla="*/ 456397 h 572928"/>
                <a:gd name="connsiteX18" fmla="*/ 163010 w 651621"/>
                <a:gd name="connsiteY18" fmla="*/ 442436 h 572928"/>
                <a:gd name="connsiteX19" fmla="*/ 107169 w 651621"/>
                <a:gd name="connsiteY19" fmla="*/ 400555 h 572928"/>
                <a:gd name="connsiteX20" fmla="*/ 86229 w 651621"/>
                <a:gd name="connsiteY20" fmla="*/ 337734 h 572928"/>
                <a:gd name="connsiteX21" fmla="*/ 79249 w 651621"/>
                <a:gd name="connsiteY21" fmla="*/ 316793 h 572928"/>
                <a:gd name="connsiteX22" fmla="*/ 72269 w 651621"/>
                <a:gd name="connsiteY22" fmla="*/ 281893 h 572928"/>
                <a:gd name="connsiteX23" fmla="*/ 79249 w 651621"/>
                <a:gd name="connsiteY23" fmla="*/ 253972 h 572928"/>
                <a:gd name="connsiteX24" fmla="*/ 65288 w 651621"/>
                <a:gd name="connsiteY24" fmla="*/ 212091 h 572928"/>
                <a:gd name="connsiteX25" fmla="*/ 51328 w 651621"/>
                <a:gd name="connsiteY25" fmla="*/ 86448 h 572928"/>
                <a:gd name="connsiteX26" fmla="*/ 2467 w 651621"/>
                <a:gd name="connsiteY26" fmla="*/ 9667 h 5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1621" h="572928">
                  <a:moveTo>
                    <a:pt x="2467" y="9667"/>
                  </a:moveTo>
                  <a:cubicBezTo>
                    <a:pt x="-4513" y="49221"/>
                    <a:pt x="5087" y="219137"/>
                    <a:pt x="9447" y="323774"/>
                  </a:cubicBezTo>
                  <a:cubicBezTo>
                    <a:pt x="9753" y="331125"/>
                    <a:pt x="14406" y="337640"/>
                    <a:pt x="16427" y="344714"/>
                  </a:cubicBezTo>
                  <a:cubicBezTo>
                    <a:pt x="19062" y="353938"/>
                    <a:pt x="20771" y="363411"/>
                    <a:pt x="23407" y="372635"/>
                  </a:cubicBezTo>
                  <a:cubicBezTo>
                    <a:pt x="25428" y="379710"/>
                    <a:pt x="28603" y="386437"/>
                    <a:pt x="30388" y="393575"/>
                  </a:cubicBezTo>
                  <a:cubicBezTo>
                    <a:pt x="42465" y="441879"/>
                    <a:pt x="28346" y="414944"/>
                    <a:pt x="51328" y="449416"/>
                  </a:cubicBezTo>
                  <a:cubicBezTo>
                    <a:pt x="53655" y="456396"/>
                    <a:pt x="54522" y="464048"/>
                    <a:pt x="58308" y="470357"/>
                  </a:cubicBezTo>
                  <a:cubicBezTo>
                    <a:pt x="66914" y="484701"/>
                    <a:pt x="110692" y="509933"/>
                    <a:pt x="114149" y="512238"/>
                  </a:cubicBezTo>
                  <a:cubicBezTo>
                    <a:pt x="121129" y="516892"/>
                    <a:pt x="127131" y="523545"/>
                    <a:pt x="135090" y="526198"/>
                  </a:cubicBezTo>
                  <a:cubicBezTo>
                    <a:pt x="221133" y="554878"/>
                    <a:pt x="155764" y="537214"/>
                    <a:pt x="309594" y="547139"/>
                  </a:cubicBezTo>
                  <a:cubicBezTo>
                    <a:pt x="337553" y="548943"/>
                    <a:pt x="365435" y="551792"/>
                    <a:pt x="393356" y="554119"/>
                  </a:cubicBezTo>
                  <a:cubicBezTo>
                    <a:pt x="441640" y="552699"/>
                    <a:pt x="607709" y="612375"/>
                    <a:pt x="644641" y="526198"/>
                  </a:cubicBezTo>
                  <a:cubicBezTo>
                    <a:pt x="648420" y="517380"/>
                    <a:pt x="649294" y="507584"/>
                    <a:pt x="651621" y="498277"/>
                  </a:cubicBezTo>
                  <a:cubicBezTo>
                    <a:pt x="649294" y="488970"/>
                    <a:pt x="653623" y="473725"/>
                    <a:pt x="644641" y="470357"/>
                  </a:cubicBezTo>
                  <a:cubicBezTo>
                    <a:pt x="629236" y="464580"/>
                    <a:pt x="612184" y="476075"/>
                    <a:pt x="595780" y="477337"/>
                  </a:cubicBezTo>
                  <a:cubicBezTo>
                    <a:pt x="551642" y="480732"/>
                    <a:pt x="507365" y="481990"/>
                    <a:pt x="463157" y="484317"/>
                  </a:cubicBezTo>
                  <a:cubicBezTo>
                    <a:pt x="409643" y="479664"/>
                    <a:pt x="353574" y="487343"/>
                    <a:pt x="302614" y="470357"/>
                  </a:cubicBezTo>
                  <a:cubicBezTo>
                    <a:pt x="257292" y="455250"/>
                    <a:pt x="289001" y="464043"/>
                    <a:pt x="204891" y="456397"/>
                  </a:cubicBezTo>
                  <a:cubicBezTo>
                    <a:pt x="190931" y="451743"/>
                    <a:pt x="175254" y="450599"/>
                    <a:pt x="163010" y="442436"/>
                  </a:cubicBezTo>
                  <a:cubicBezTo>
                    <a:pt x="115654" y="410865"/>
                    <a:pt x="132994" y="426380"/>
                    <a:pt x="107169" y="400555"/>
                  </a:cubicBezTo>
                  <a:lnTo>
                    <a:pt x="86229" y="337734"/>
                  </a:lnTo>
                  <a:cubicBezTo>
                    <a:pt x="83902" y="330754"/>
                    <a:pt x="80692" y="324008"/>
                    <a:pt x="79249" y="316793"/>
                  </a:cubicBezTo>
                  <a:lnTo>
                    <a:pt x="72269" y="281893"/>
                  </a:lnTo>
                  <a:cubicBezTo>
                    <a:pt x="74596" y="272586"/>
                    <a:pt x="80204" y="263518"/>
                    <a:pt x="79249" y="253972"/>
                  </a:cubicBezTo>
                  <a:cubicBezTo>
                    <a:pt x="77785" y="239329"/>
                    <a:pt x="65288" y="212091"/>
                    <a:pt x="65288" y="212091"/>
                  </a:cubicBezTo>
                  <a:cubicBezTo>
                    <a:pt x="56277" y="158023"/>
                    <a:pt x="54386" y="153731"/>
                    <a:pt x="51328" y="86448"/>
                  </a:cubicBezTo>
                  <a:cubicBezTo>
                    <a:pt x="50272" y="63205"/>
                    <a:pt x="9447" y="-29887"/>
                    <a:pt x="2467" y="966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D9FBE74-6FCC-5DEC-EF3E-3BC4AAEC2C31}"/>
                </a:ext>
              </a:extLst>
            </p:cNvPr>
            <p:cNvSpPr/>
            <p:nvPr/>
          </p:nvSpPr>
          <p:spPr>
            <a:xfrm>
              <a:off x="763859" y="2397364"/>
              <a:ext cx="1005468" cy="4887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B1BFD3-B7F5-3695-78E7-4546AB0AFA2A}"/>
                </a:ext>
              </a:extLst>
            </p:cNvPr>
            <p:cNvSpPr/>
            <p:nvPr/>
          </p:nvSpPr>
          <p:spPr>
            <a:xfrm>
              <a:off x="970824" y="2886075"/>
              <a:ext cx="146001" cy="119538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9D551DA-4B47-4933-D71B-A024A25C71E4}"/>
                </a:ext>
              </a:extLst>
            </p:cNvPr>
            <p:cNvSpPr/>
            <p:nvPr/>
          </p:nvSpPr>
          <p:spPr>
            <a:xfrm>
              <a:off x="1292206" y="2886075"/>
              <a:ext cx="329263" cy="1024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0FA1553C-9F16-1DA7-1D14-DBF3849AEBED}"/>
                </a:ext>
              </a:extLst>
            </p:cNvPr>
            <p:cNvSpPr/>
            <p:nvPr/>
          </p:nvSpPr>
          <p:spPr>
            <a:xfrm>
              <a:off x="1391895" y="2988526"/>
              <a:ext cx="129883" cy="23789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057FEB-03E8-AF29-D321-57C80C50FDE5}"/>
                </a:ext>
              </a:extLst>
            </p:cNvPr>
            <p:cNvSpPr/>
            <p:nvPr/>
          </p:nvSpPr>
          <p:spPr>
            <a:xfrm>
              <a:off x="1435800" y="3226420"/>
              <a:ext cx="45719" cy="14122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39DEEF4-BA25-1A1B-69A3-AE4D318D2DA1}"/>
                    </a:ext>
                  </a:extLst>
                </p14:cNvPr>
                <p14:cNvContentPartPr/>
                <p14:nvPr/>
              </p14:nvContentPartPr>
              <p14:xfrm>
                <a:off x="1412528" y="3905842"/>
                <a:ext cx="104040" cy="833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39DEEF4-BA25-1A1B-69A3-AE4D318D2D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3888" y="3896842"/>
                  <a:ext cx="121680" cy="85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61207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E1E1E-8034-447F-D65E-B5D1C512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BFA41-E2F5-9183-4061-72D87DED5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200" dirty="0"/>
              <a:t>Brain</a:t>
            </a:r>
            <a:r>
              <a:rPr lang="zh-CN" altLang="en-US" sz="2200" dirty="0"/>
              <a:t> </a:t>
            </a:r>
            <a:r>
              <a:rPr lang="en-US" altLang="zh-CN" sz="2200" dirty="0"/>
              <a:t>implants</a:t>
            </a:r>
            <a:r>
              <a:rPr lang="zh-CN" altLang="en-US" sz="2200" dirty="0"/>
              <a:t> </a:t>
            </a:r>
            <a:r>
              <a:rPr lang="en-US" altLang="zh-CN" sz="2200" dirty="0"/>
              <a:t>require</a:t>
            </a:r>
            <a:r>
              <a:rPr lang="zh-CN" altLang="en-US" sz="2200" dirty="0"/>
              <a:t> </a:t>
            </a:r>
            <a:r>
              <a:rPr lang="en-US" altLang="zh-CN" sz="2200" dirty="0"/>
              <a:t>delicate</a:t>
            </a:r>
            <a:r>
              <a:rPr lang="zh-CN" altLang="en-US" sz="2200" dirty="0"/>
              <a:t> </a:t>
            </a:r>
            <a:r>
              <a:rPr lang="en-US" altLang="zh-CN" sz="2200" dirty="0"/>
              <a:t>control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secure</a:t>
            </a:r>
            <a:r>
              <a:rPr lang="zh-CN" altLang="en-US" sz="2200" dirty="0"/>
              <a:t> </a:t>
            </a:r>
            <a:r>
              <a:rPr lang="en-US" altLang="zh-CN" sz="2200" dirty="0"/>
              <a:t>insert</a:t>
            </a:r>
            <a:r>
              <a:rPr lang="zh-CN" altLang="en-US" sz="2200" dirty="0"/>
              <a:t> </a:t>
            </a:r>
            <a:r>
              <a:rPr lang="en-US" altLang="zh-CN" sz="2200" dirty="0"/>
              <a:t>&amp;</a:t>
            </a:r>
            <a:r>
              <a:rPr lang="zh-CN" altLang="en-US" sz="2200" dirty="0"/>
              <a:t> </a:t>
            </a:r>
            <a:r>
              <a:rPr lang="en-US" altLang="zh-CN" sz="2200" dirty="0"/>
              <a:t>attachment</a:t>
            </a:r>
          </a:p>
          <a:p>
            <a:r>
              <a:rPr lang="en-US" altLang="zh-CN" sz="2200" b="1" dirty="0"/>
              <a:t>Computer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vision</a:t>
            </a:r>
            <a:r>
              <a:rPr lang="zh-CN" altLang="en-US" sz="2200" b="1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surgical</a:t>
            </a:r>
            <a:r>
              <a:rPr lang="zh-CN" altLang="en-US" sz="2200" dirty="0"/>
              <a:t> </a:t>
            </a:r>
            <a:r>
              <a:rPr lang="en-US" altLang="zh-CN" sz="2200" dirty="0"/>
              <a:t>robotic</a:t>
            </a:r>
            <a:r>
              <a:rPr lang="zh-CN" altLang="en-US" sz="2200" dirty="0"/>
              <a:t> </a:t>
            </a:r>
            <a:r>
              <a:rPr lang="en-US" altLang="zh-CN" sz="2200" dirty="0"/>
              <a:t>surgery</a:t>
            </a:r>
            <a:r>
              <a:rPr lang="zh-CN" altLang="en-US" sz="2200" dirty="0"/>
              <a:t> </a:t>
            </a:r>
            <a:r>
              <a:rPr lang="en-US" altLang="zh-CN" sz="2200" dirty="0"/>
              <a:t>becomes</a:t>
            </a:r>
            <a:r>
              <a:rPr lang="zh-CN" altLang="en-US" sz="2200" dirty="0"/>
              <a:t> </a:t>
            </a:r>
            <a:r>
              <a:rPr lang="en-US" altLang="zh-CN" sz="2200" b="1" dirty="0"/>
              <a:t>problematic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b="1" dirty="0"/>
              <a:t>discerning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varying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layers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in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brain</a:t>
            </a:r>
            <a:r>
              <a:rPr lang="zh-CN" altLang="en-US" sz="2200" dirty="0"/>
              <a:t> </a:t>
            </a:r>
            <a:r>
              <a:rPr lang="en-US" altLang="zh-CN" sz="2200" dirty="0"/>
              <a:t>+</a:t>
            </a:r>
            <a:r>
              <a:rPr lang="zh-CN" altLang="en-US" sz="2200" dirty="0"/>
              <a:t> </a:t>
            </a:r>
            <a:r>
              <a:rPr lang="en-US" altLang="zh-CN" sz="2200" b="1" dirty="0"/>
              <a:t>shadows</a:t>
            </a:r>
            <a:r>
              <a:rPr lang="zh-CN" altLang="en-US" sz="2200" dirty="0"/>
              <a:t> </a:t>
            </a:r>
            <a:r>
              <a:rPr lang="en-US" altLang="zh-CN" sz="2200" dirty="0"/>
              <a:t>casted</a:t>
            </a:r>
            <a:r>
              <a:rPr lang="zh-CN" altLang="en-US" sz="2200" dirty="0"/>
              <a:t> </a:t>
            </a:r>
            <a:r>
              <a:rPr lang="en-US" altLang="zh-CN" sz="2200" dirty="0"/>
              <a:t>via</a:t>
            </a:r>
            <a:r>
              <a:rPr lang="zh-CN" altLang="en-US" sz="2200" dirty="0"/>
              <a:t> </a:t>
            </a:r>
            <a:r>
              <a:rPr lang="en-US" altLang="zh-CN" sz="2200" dirty="0"/>
              <a:t>surgical</a:t>
            </a:r>
            <a:r>
              <a:rPr lang="zh-CN" altLang="en-US" sz="2200" dirty="0"/>
              <a:t> </a:t>
            </a:r>
            <a:r>
              <a:rPr lang="en-US" altLang="zh-CN" sz="2200" dirty="0"/>
              <a:t>tools,</a:t>
            </a:r>
            <a:r>
              <a:rPr lang="zh-CN" altLang="en-US" sz="2200" dirty="0"/>
              <a:t> </a:t>
            </a:r>
            <a:r>
              <a:rPr lang="en-US" altLang="zh-CN" sz="2200" dirty="0"/>
              <a:t>already</a:t>
            </a:r>
            <a:r>
              <a:rPr lang="zh-CN" altLang="en-US" sz="2200" dirty="0"/>
              <a:t> </a:t>
            </a:r>
            <a:r>
              <a:rPr lang="en-US" altLang="zh-CN" sz="2200" dirty="0"/>
              <a:t>implanted</a:t>
            </a:r>
            <a:r>
              <a:rPr lang="zh-CN" altLang="en-US" sz="2200" dirty="0"/>
              <a:t> </a:t>
            </a:r>
            <a:r>
              <a:rPr lang="en-US" altLang="zh-CN" sz="2200" dirty="0"/>
              <a:t>electrodes,</a:t>
            </a:r>
            <a:r>
              <a:rPr lang="zh-CN" altLang="en-US" sz="2200" dirty="0"/>
              <a:t> </a:t>
            </a:r>
            <a:r>
              <a:rPr lang="en-US" altLang="zh-CN" sz="2200" dirty="0"/>
              <a:t>etc.</a:t>
            </a:r>
          </a:p>
          <a:p>
            <a:r>
              <a:rPr lang="en-US" altLang="zh-CN" sz="2200" b="1" dirty="0"/>
              <a:t>Implantation</a:t>
            </a:r>
            <a:r>
              <a:rPr lang="zh-CN" altLang="en-US" sz="2200" dirty="0"/>
              <a:t> </a:t>
            </a:r>
            <a:r>
              <a:rPr lang="en-US" altLang="zh-CN" sz="2200" dirty="0"/>
              <a:t>with</a:t>
            </a:r>
            <a:r>
              <a:rPr lang="zh-CN" altLang="en-US" sz="2200" dirty="0"/>
              <a:t> </a:t>
            </a:r>
            <a:r>
              <a:rPr lang="en-US" altLang="zh-CN" sz="2200" b="1" dirty="0"/>
              <a:t>specific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accuracy</a:t>
            </a:r>
            <a:r>
              <a:rPr lang="zh-CN" altLang="en-US" sz="2200" b="1" dirty="0"/>
              <a:t> </a:t>
            </a:r>
            <a:r>
              <a:rPr lang="en-US" altLang="zh-CN" sz="2200" dirty="0"/>
              <a:t>becomes</a:t>
            </a:r>
            <a:r>
              <a:rPr lang="zh-CN" altLang="en-US" sz="2200" dirty="0"/>
              <a:t> </a:t>
            </a:r>
            <a:r>
              <a:rPr lang="en-US" altLang="zh-CN" sz="2200" b="1" dirty="0"/>
              <a:t>difficult</a:t>
            </a:r>
            <a:r>
              <a:rPr lang="zh-CN" altLang="en-US" sz="2200" dirty="0"/>
              <a:t> </a:t>
            </a:r>
            <a:r>
              <a:rPr lang="en-US" altLang="zh-CN" sz="2200" dirty="0"/>
              <a:t>in</a:t>
            </a:r>
            <a:r>
              <a:rPr lang="zh-CN" altLang="en-US" sz="2200" dirty="0"/>
              <a:t> </a:t>
            </a:r>
            <a:r>
              <a:rPr lang="en-US" altLang="zh-CN" sz="2200" dirty="0"/>
              <a:t>the</a:t>
            </a:r>
            <a:r>
              <a:rPr lang="zh-CN" altLang="en-US" sz="2200" dirty="0"/>
              <a:t> </a:t>
            </a:r>
            <a:r>
              <a:rPr lang="en-US" altLang="zh-CN" sz="2200" dirty="0"/>
              <a:t>presence</a:t>
            </a:r>
            <a:r>
              <a:rPr lang="zh-CN" altLang="en-US" sz="2200" dirty="0"/>
              <a:t> </a:t>
            </a:r>
            <a:r>
              <a:rPr lang="en-US" altLang="zh-CN" sz="2200" dirty="0"/>
              <a:t>of</a:t>
            </a:r>
            <a:r>
              <a:rPr lang="zh-CN" altLang="en-US" sz="2200" dirty="0"/>
              <a:t> </a:t>
            </a:r>
            <a:r>
              <a:rPr lang="en-US" altLang="zh-CN" sz="2200" b="1" dirty="0"/>
              <a:t>background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movement</a:t>
            </a:r>
            <a:r>
              <a:rPr lang="zh-CN" altLang="en-US" sz="2200" dirty="0"/>
              <a:t> </a:t>
            </a:r>
            <a:r>
              <a:rPr lang="en-US" altLang="zh-CN" sz="2200" dirty="0"/>
              <a:t>(e.g.,</a:t>
            </a:r>
            <a:r>
              <a:rPr lang="zh-CN" altLang="en-US" sz="2200" dirty="0"/>
              <a:t> </a:t>
            </a:r>
            <a:r>
              <a:rPr lang="en-US" altLang="zh-CN" sz="2200" dirty="0"/>
              <a:t>blood</a:t>
            </a:r>
            <a:r>
              <a:rPr lang="zh-CN" altLang="en-US" sz="2200" dirty="0"/>
              <a:t> </a:t>
            </a:r>
            <a:r>
              <a:rPr lang="en-US" altLang="zh-CN" sz="2200" dirty="0"/>
              <a:t>flow,</a:t>
            </a:r>
            <a:r>
              <a:rPr lang="zh-CN" altLang="en-US" sz="2200" dirty="0"/>
              <a:t> </a:t>
            </a:r>
            <a:r>
              <a:rPr lang="en-US" altLang="zh-CN" sz="2200" dirty="0"/>
              <a:t>natural</a:t>
            </a:r>
            <a:r>
              <a:rPr lang="zh-CN" altLang="en-US" sz="2200" dirty="0"/>
              <a:t> </a:t>
            </a:r>
            <a:r>
              <a:rPr lang="en-US" altLang="zh-CN" sz="2200" dirty="0"/>
              <a:t>brain</a:t>
            </a:r>
            <a:r>
              <a:rPr lang="zh-CN" altLang="en-US" sz="2200" dirty="0"/>
              <a:t> </a:t>
            </a:r>
            <a:r>
              <a:rPr lang="en-US" altLang="zh-CN" sz="2200" dirty="0"/>
              <a:t>movement,</a:t>
            </a:r>
            <a:r>
              <a:rPr lang="zh-CN" altLang="en-US" sz="2200" dirty="0"/>
              <a:t> </a:t>
            </a:r>
            <a:r>
              <a:rPr lang="en-US" altLang="zh-CN" sz="2200" dirty="0"/>
              <a:t>breathing,</a:t>
            </a:r>
            <a:r>
              <a:rPr lang="zh-CN" altLang="en-US" sz="2200" dirty="0"/>
              <a:t> </a:t>
            </a:r>
            <a:r>
              <a:rPr lang="en-US" altLang="zh-CN" sz="2200" dirty="0"/>
              <a:t>heart</a:t>
            </a:r>
            <a:r>
              <a:rPr lang="zh-CN" altLang="en-US" sz="2200" dirty="0"/>
              <a:t> </a:t>
            </a:r>
            <a:r>
              <a:rPr lang="en-US" altLang="zh-CN" sz="2200" dirty="0"/>
              <a:t>rate),</a:t>
            </a:r>
            <a:r>
              <a:rPr lang="zh-CN" altLang="en-US" sz="2200" dirty="0"/>
              <a:t> </a:t>
            </a:r>
            <a:r>
              <a:rPr lang="en-US" altLang="zh-CN" sz="2200" b="1" dirty="0"/>
              <a:t>fluid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membrane</a:t>
            </a:r>
            <a:r>
              <a:rPr lang="zh-CN" altLang="en-US" sz="2200" b="1" dirty="0"/>
              <a:t> </a:t>
            </a:r>
            <a:r>
              <a:rPr lang="en-US" altLang="zh-CN" sz="2200" dirty="0"/>
              <a:t>on</a:t>
            </a:r>
            <a:r>
              <a:rPr lang="zh-CN" altLang="en-US" sz="2200" dirty="0"/>
              <a:t> </a:t>
            </a:r>
            <a:r>
              <a:rPr lang="en-US" altLang="zh-CN" sz="2200" dirty="0"/>
              <a:t>brain</a:t>
            </a:r>
            <a:r>
              <a:rPr lang="zh-CN" altLang="en-US" sz="2200" dirty="0"/>
              <a:t> </a:t>
            </a:r>
            <a:r>
              <a:rPr lang="en-US" altLang="zh-CN" sz="2200" dirty="0"/>
              <a:t>surface,</a:t>
            </a:r>
            <a:r>
              <a:rPr lang="zh-CN" altLang="en-US" sz="2200" dirty="0"/>
              <a:t> </a:t>
            </a:r>
            <a:r>
              <a:rPr lang="en-US" altLang="zh-CN" sz="2200" dirty="0"/>
              <a:t>and</a:t>
            </a:r>
            <a:r>
              <a:rPr lang="zh-CN" altLang="en-US" sz="2200" dirty="0"/>
              <a:t> </a:t>
            </a:r>
            <a:r>
              <a:rPr lang="en-US" altLang="zh-CN" sz="2200" b="1" dirty="0"/>
              <a:t>determining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proper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depth</a:t>
            </a:r>
            <a:r>
              <a:rPr lang="zh-CN" altLang="en-US" sz="2200" b="1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</a:t>
            </a:r>
            <a:r>
              <a:rPr lang="en-US" altLang="zh-CN" sz="2200" dirty="0"/>
              <a:t>implantation</a:t>
            </a:r>
          </a:p>
          <a:p>
            <a:pPr marL="0" indent="0">
              <a:buNone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081547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CD33180-1361-9A28-479A-9B9A33E5C282}"/>
              </a:ext>
            </a:extLst>
          </p:cNvPr>
          <p:cNvGrpSpPr/>
          <p:nvPr/>
        </p:nvGrpSpPr>
        <p:grpSpPr>
          <a:xfrm>
            <a:off x="6414566" y="3440512"/>
            <a:ext cx="1174137" cy="2616700"/>
            <a:chOff x="5099050" y="1690688"/>
            <a:chExt cx="1993900" cy="4279900"/>
          </a:xfrm>
        </p:grpSpPr>
        <p:pic>
          <p:nvPicPr>
            <p:cNvPr id="40" name="Picture 39" descr="A black and white drawing of a map&#10;&#10;Description automatically generated">
              <a:extLst>
                <a:ext uri="{FF2B5EF4-FFF2-40B4-BE49-F238E27FC236}">
                  <a16:creationId xmlns:a16="http://schemas.microsoft.com/office/drawing/2014/main" id="{F9F77672-42A5-B691-FD73-D046095E9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99050" y="1690688"/>
              <a:ext cx="1993900" cy="42799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8BA55A-E70B-A59D-353D-0A0E8D7F9AAB}"/>
                    </a:ext>
                  </a:extLst>
                </p14:cNvPr>
                <p14:cNvContentPartPr/>
                <p14:nvPr/>
              </p14:nvContentPartPr>
              <p14:xfrm>
                <a:off x="5428164" y="3881168"/>
                <a:ext cx="1562400" cy="945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8BA55A-E70B-A59D-353D-0A0E8D7F9A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12882" y="3866448"/>
                  <a:ext cx="1592352" cy="9738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8A1B1F1-2CB2-4579-38B0-8FB4024D4E18}"/>
                    </a:ext>
                  </a:extLst>
                </p14:cNvPr>
                <p14:cNvContentPartPr/>
                <p14:nvPr/>
              </p14:nvContentPartPr>
              <p14:xfrm>
                <a:off x="5458044" y="2742488"/>
                <a:ext cx="1597320" cy="1641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8A1B1F1-2CB2-4579-38B0-8FB4024D4E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442762" y="2727770"/>
                  <a:ext cx="1627274" cy="1670808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" name="Content Placeholder 4" descr="A diagram of a graph&#10;&#10;Description automatically generated">
            <a:extLst>
              <a:ext uri="{FF2B5EF4-FFF2-40B4-BE49-F238E27FC236}">
                <a16:creationId xmlns:a16="http://schemas.microsoft.com/office/drawing/2014/main" id="{4EF26076-671F-0164-87D0-A1992A64F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16730" y="361943"/>
            <a:ext cx="2172552" cy="21014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77A651-3555-CEB7-61B6-D868794073B5}"/>
              </a:ext>
            </a:extLst>
          </p:cNvPr>
          <p:cNvSpPr txBox="1"/>
          <p:nvPr/>
        </p:nvSpPr>
        <p:spPr>
          <a:xfrm>
            <a:off x="447907" y="2569023"/>
            <a:ext cx="177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Series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Slices</a:t>
            </a:r>
            <a:endParaRPr lang="en-US" dirty="0"/>
          </a:p>
        </p:txBody>
      </p:sp>
      <p:pic>
        <p:nvPicPr>
          <p:cNvPr id="10" name="Picture 9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B54EAC74-F9F3-3FAD-BB8B-B6536BDAB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0870" y="3294043"/>
            <a:ext cx="1252766" cy="2652369"/>
          </a:xfrm>
          <a:prstGeom prst="rect">
            <a:avLst/>
          </a:prstGeom>
        </p:spPr>
      </p:pic>
      <p:pic>
        <p:nvPicPr>
          <p:cNvPr id="11" name="Content Placeholder 4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1192F41B-2686-DD9B-012E-0D48A692C2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227" y="3440512"/>
            <a:ext cx="1289661" cy="2479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8084D7-CA8D-9CED-9073-B6D91D5C1D81}"/>
              </a:ext>
            </a:extLst>
          </p:cNvPr>
          <p:cNvSpPr txBox="1"/>
          <p:nvPr/>
        </p:nvSpPr>
        <p:spPr>
          <a:xfrm>
            <a:off x="178686" y="5913599"/>
            <a:ext cx="12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endParaRPr lang="en-US" dirty="0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FBD4C2A-610E-F60F-BBF8-2604461F9BBD}"/>
              </a:ext>
            </a:extLst>
          </p:cNvPr>
          <p:cNvSpPr/>
          <p:nvPr/>
        </p:nvSpPr>
        <p:spPr>
          <a:xfrm>
            <a:off x="1454283" y="4706648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C08CD8-78F7-7E01-03CD-7222B144F83B}"/>
              </a:ext>
            </a:extLst>
          </p:cNvPr>
          <p:cNvSpPr txBox="1"/>
          <p:nvPr/>
        </p:nvSpPr>
        <p:spPr>
          <a:xfrm>
            <a:off x="1720870" y="5923609"/>
            <a:ext cx="12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Blurred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endParaRPr lang="en-US" dirty="0"/>
          </a:p>
        </p:txBody>
      </p:sp>
      <p:pic>
        <p:nvPicPr>
          <p:cNvPr id="15" name="Content Placeholder 4" descr="A black and white drawing of a map&#10;&#10;Description automatically generated">
            <a:extLst>
              <a:ext uri="{FF2B5EF4-FFF2-40B4-BE49-F238E27FC236}">
                <a16:creationId xmlns:a16="http://schemas.microsoft.com/office/drawing/2014/main" id="{44AAA1C5-2129-85A4-4519-64545AA4BA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64161" y="3333590"/>
            <a:ext cx="1314783" cy="26295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3905EC-FA35-8393-A343-902E1D171F3D}"/>
              </a:ext>
            </a:extLst>
          </p:cNvPr>
          <p:cNvSpPr txBox="1"/>
          <p:nvPr/>
        </p:nvSpPr>
        <p:spPr>
          <a:xfrm>
            <a:off x="3119035" y="5976061"/>
            <a:ext cx="1609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Segmented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4F07905-0D10-183B-08C4-D332E7236873}"/>
              </a:ext>
            </a:extLst>
          </p:cNvPr>
          <p:cNvSpPr/>
          <p:nvPr/>
        </p:nvSpPr>
        <p:spPr>
          <a:xfrm>
            <a:off x="2966338" y="4723391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black and white drawing of a map&#10;&#10;Description automatically generated">
            <a:extLst>
              <a:ext uri="{FF2B5EF4-FFF2-40B4-BE49-F238E27FC236}">
                <a16:creationId xmlns:a16="http://schemas.microsoft.com/office/drawing/2014/main" id="{11759E78-518A-D2A1-3918-C52CC07A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96" y="3350706"/>
            <a:ext cx="1225050" cy="2629567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CCF396D0-861C-ACF9-E421-291A0F138184}"/>
              </a:ext>
            </a:extLst>
          </p:cNvPr>
          <p:cNvSpPr/>
          <p:nvPr/>
        </p:nvSpPr>
        <p:spPr>
          <a:xfrm>
            <a:off x="4601720" y="4710909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081A64-3BB0-ED40-AAA2-1417C0216F36}"/>
              </a:ext>
            </a:extLst>
          </p:cNvPr>
          <p:cNvSpPr txBox="1"/>
          <p:nvPr/>
        </p:nvSpPr>
        <p:spPr>
          <a:xfrm>
            <a:off x="4688050" y="5993178"/>
            <a:ext cx="1609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Blobs</a:t>
            </a:r>
            <a:r>
              <a:rPr lang="zh-CN" altLang="en-US" dirty="0"/>
              <a:t> </a:t>
            </a:r>
            <a:r>
              <a:rPr lang="en-US" altLang="zh-CN" dirty="0"/>
              <a:t>Detected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412B0B-D00E-FE04-7574-DA67E8E51B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3242" y="3365492"/>
            <a:ext cx="1267545" cy="2629566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0CBA296E-9F4E-C811-270A-9695366BECD9}"/>
              </a:ext>
            </a:extLst>
          </p:cNvPr>
          <p:cNvSpPr/>
          <p:nvPr/>
        </p:nvSpPr>
        <p:spPr>
          <a:xfrm>
            <a:off x="7667052" y="4665490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F65057-D088-0411-AF39-2CE721CDEAD4}"/>
              </a:ext>
            </a:extLst>
          </p:cNvPr>
          <p:cNvSpPr txBox="1"/>
          <p:nvPr/>
        </p:nvSpPr>
        <p:spPr>
          <a:xfrm>
            <a:off x="7850880" y="5908214"/>
            <a:ext cx="1609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Edge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Slice</a:t>
            </a:r>
            <a:endParaRPr lang="en-US" dirty="0"/>
          </a:p>
        </p:txBody>
      </p:sp>
      <p:pic>
        <p:nvPicPr>
          <p:cNvPr id="24" name="Content Placeholder 4" descr="A black and white image of a mountain&#10;&#10;Description automatically generated">
            <a:extLst>
              <a:ext uri="{FF2B5EF4-FFF2-40B4-BE49-F238E27FC236}">
                <a16:creationId xmlns:a16="http://schemas.microsoft.com/office/drawing/2014/main" id="{1F522484-DDCF-384E-84C7-B990105D3FC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8556" y="508047"/>
            <a:ext cx="2729054" cy="2291433"/>
          </a:xfrm>
          <a:prstGeom prst="rect">
            <a:avLst/>
          </a:prstGeom>
        </p:spPr>
      </p:pic>
      <p:pic>
        <p:nvPicPr>
          <p:cNvPr id="25" name="Content Placeholder 4" descr="A close-up of a black and white photo&#10;&#10;Description automatically generated">
            <a:extLst>
              <a:ext uri="{FF2B5EF4-FFF2-40B4-BE49-F238E27FC236}">
                <a16:creationId xmlns:a16="http://schemas.microsoft.com/office/drawing/2014/main" id="{CCE26BE1-5E7F-0CD9-9144-E33D037EA4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62946" y="3747935"/>
            <a:ext cx="2729054" cy="2172104"/>
          </a:xfrm>
          <a:prstGeom prst="rect">
            <a:avLst/>
          </a:prstGeom>
        </p:spPr>
      </p:pic>
      <p:sp>
        <p:nvSpPr>
          <p:cNvPr id="26" name="Right Arrow 25">
            <a:extLst>
              <a:ext uri="{FF2B5EF4-FFF2-40B4-BE49-F238E27FC236}">
                <a16:creationId xmlns:a16="http://schemas.microsoft.com/office/drawing/2014/main" id="{80910FAB-889F-D4B1-E1DB-A80FA5F106B9}"/>
              </a:ext>
            </a:extLst>
          </p:cNvPr>
          <p:cNvSpPr/>
          <p:nvPr/>
        </p:nvSpPr>
        <p:spPr>
          <a:xfrm>
            <a:off x="9157594" y="4684156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9DDC0F-E08D-EF13-5127-57EAEE419F42}"/>
              </a:ext>
            </a:extLst>
          </p:cNvPr>
          <p:cNvSpPr txBox="1"/>
          <p:nvPr/>
        </p:nvSpPr>
        <p:spPr>
          <a:xfrm>
            <a:off x="9747890" y="5980621"/>
            <a:ext cx="181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Map</a:t>
            </a:r>
            <a:endParaRPr lang="en-US" dirty="0"/>
          </a:p>
        </p:txBody>
      </p:sp>
      <p:sp>
        <p:nvSpPr>
          <p:cNvPr id="28" name="Up Arrow 27">
            <a:extLst>
              <a:ext uri="{FF2B5EF4-FFF2-40B4-BE49-F238E27FC236}">
                <a16:creationId xmlns:a16="http://schemas.microsoft.com/office/drawing/2014/main" id="{5684CF55-1143-F4FC-5C35-50AC9EE0ADBD}"/>
              </a:ext>
            </a:extLst>
          </p:cNvPr>
          <p:cNvSpPr/>
          <p:nvPr/>
        </p:nvSpPr>
        <p:spPr>
          <a:xfrm>
            <a:off x="10560886" y="3474279"/>
            <a:ext cx="327048" cy="385827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66A16FD-F9DE-EFAF-D01B-1885EDAF40EF}"/>
              </a:ext>
            </a:extLst>
          </p:cNvPr>
          <p:cNvSpPr txBox="1"/>
          <p:nvPr/>
        </p:nvSpPr>
        <p:spPr>
          <a:xfrm>
            <a:off x="9819216" y="2801404"/>
            <a:ext cx="181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Render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9AA0FDAE-8D83-9DBA-1934-ACBCA56065FE}"/>
                  </a:ext>
                </a:extLst>
              </p14:cNvPr>
              <p14:cNvContentPartPr/>
              <p14:nvPr/>
            </p14:nvContentPartPr>
            <p14:xfrm>
              <a:off x="331560" y="2900616"/>
              <a:ext cx="1890000" cy="452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9AA0FDAE-8D83-9DBA-1934-ACBCA56065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2560" y="2891616"/>
                <a:ext cx="1907640" cy="4698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00BD5DA4-103B-B290-7C44-501F0A6312A8}"/>
              </a:ext>
            </a:extLst>
          </p:cNvPr>
          <p:cNvSpPr txBox="1"/>
          <p:nvPr/>
        </p:nvSpPr>
        <p:spPr>
          <a:xfrm rot="5400000">
            <a:off x="1009745" y="3997943"/>
            <a:ext cx="125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Spatial</a:t>
            </a:r>
            <a:r>
              <a:rPr lang="zh-CN" altLang="en-US" sz="1200" dirty="0"/>
              <a:t> </a:t>
            </a:r>
            <a:r>
              <a:rPr lang="en-US" altLang="zh-CN" sz="1200" dirty="0"/>
              <a:t>smoothing</a:t>
            </a:r>
            <a:endParaRPr 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1B05DF-661D-444E-9C9D-D88D2AC723F1}"/>
              </a:ext>
            </a:extLst>
          </p:cNvPr>
          <p:cNvSpPr txBox="1"/>
          <p:nvPr/>
        </p:nvSpPr>
        <p:spPr>
          <a:xfrm rot="5400000">
            <a:off x="2520957" y="4084170"/>
            <a:ext cx="1252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Thresholding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4965BB-D67D-B948-AD4B-587EAA9ACDD5}"/>
              </a:ext>
            </a:extLst>
          </p:cNvPr>
          <p:cNvSpPr txBox="1"/>
          <p:nvPr/>
        </p:nvSpPr>
        <p:spPr>
          <a:xfrm rot="5400000">
            <a:off x="5768750" y="3757859"/>
            <a:ext cx="125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Filter</a:t>
            </a:r>
          </a:p>
          <a:p>
            <a:pPr algn="ctr"/>
            <a:r>
              <a:rPr lang="en-US" altLang="zh-CN" sz="1200" dirty="0"/>
              <a:t>(based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sizes)</a:t>
            </a:r>
            <a:endParaRPr 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9FD1B4-31EC-F8B0-7EBB-0BF30C92D754}"/>
              </a:ext>
            </a:extLst>
          </p:cNvPr>
          <p:cNvSpPr txBox="1"/>
          <p:nvPr/>
        </p:nvSpPr>
        <p:spPr>
          <a:xfrm rot="5400000">
            <a:off x="7190040" y="3909730"/>
            <a:ext cx="12527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Edge</a:t>
            </a:r>
            <a:r>
              <a:rPr lang="zh-CN" altLang="en-US" sz="1200" dirty="0"/>
              <a:t> </a:t>
            </a:r>
            <a:r>
              <a:rPr lang="en-US" altLang="zh-CN" sz="1200" dirty="0"/>
              <a:t>Detection</a:t>
            </a:r>
            <a:endParaRPr 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884BA80-BE7F-C5F6-871F-DBEE83AFC4B3}"/>
              </a:ext>
            </a:extLst>
          </p:cNvPr>
          <p:cNvSpPr txBox="1"/>
          <p:nvPr/>
        </p:nvSpPr>
        <p:spPr>
          <a:xfrm>
            <a:off x="10852603" y="3456520"/>
            <a:ext cx="125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Selective</a:t>
            </a:r>
            <a:r>
              <a:rPr lang="zh-CN" altLang="en-US" sz="1200" dirty="0"/>
              <a:t> </a:t>
            </a:r>
            <a:r>
              <a:rPr lang="en-US" altLang="zh-CN" sz="1200" dirty="0"/>
              <a:t>Median</a:t>
            </a:r>
            <a:r>
              <a:rPr lang="zh-CN" altLang="en-US" sz="1200" dirty="0"/>
              <a:t> </a:t>
            </a:r>
            <a:r>
              <a:rPr lang="en-US" altLang="zh-CN" sz="1200" dirty="0"/>
              <a:t>Filter</a:t>
            </a:r>
            <a:endParaRPr 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8EDD1B-46C1-9328-8170-FCE893EF0020}"/>
              </a:ext>
            </a:extLst>
          </p:cNvPr>
          <p:cNvSpPr txBox="1"/>
          <p:nvPr/>
        </p:nvSpPr>
        <p:spPr>
          <a:xfrm>
            <a:off x="10780297" y="389072"/>
            <a:ext cx="1252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Guide</a:t>
            </a:r>
            <a:r>
              <a:rPr lang="zh-CN" altLang="en-US" sz="1200" dirty="0"/>
              <a:t> </a:t>
            </a:r>
            <a:r>
              <a:rPr lang="en-US" altLang="zh-CN" sz="1200" dirty="0"/>
              <a:t>Robotic</a:t>
            </a:r>
            <a:r>
              <a:rPr lang="zh-CN" altLang="en-US" sz="1200" dirty="0"/>
              <a:t> </a:t>
            </a:r>
            <a:r>
              <a:rPr lang="en-US" altLang="zh-CN" sz="1200" dirty="0"/>
              <a:t>End</a:t>
            </a:r>
            <a:r>
              <a:rPr lang="zh-CN" altLang="en-US" sz="1200" dirty="0"/>
              <a:t> </a:t>
            </a:r>
            <a:r>
              <a:rPr lang="en-US" altLang="zh-CN" sz="1200" dirty="0"/>
              <a:t>Effector</a:t>
            </a:r>
            <a:endParaRPr lang="en-US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E9EB7E-8189-53EC-1C37-DED1B5C35F21}"/>
              </a:ext>
            </a:extLst>
          </p:cNvPr>
          <p:cNvSpPr txBox="1"/>
          <p:nvPr/>
        </p:nvSpPr>
        <p:spPr>
          <a:xfrm rot="5400000">
            <a:off x="8598248" y="3856841"/>
            <a:ext cx="14025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Image</a:t>
            </a:r>
            <a:r>
              <a:rPr lang="zh-CN" altLang="en-US" sz="1200" dirty="0"/>
              <a:t> </a:t>
            </a:r>
            <a:r>
              <a:rPr lang="en-US" altLang="zh-CN" sz="1200" dirty="0"/>
              <a:t>Derivatives</a:t>
            </a:r>
            <a:endParaRPr 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8942454-24FE-7535-648A-E86F75E30DC1}"/>
              </a:ext>
            </a:extLst>
          </p:cNvPr>
          <p:cNvSpPr txBox="1"/>
          <p:nvPr/>
        </p:nvSpPr>
        <p:spPr>
          <a:xfrm rot="5400000">
            <a:off x="3999477" y="3726719"/>
            <a:ext cx="1586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Connected</a:t>
            </a:r>
            <a:r>
              <a:rPr lang="zh-CN" altLang="en-US" sz="1200" dirty="0"/>
              <a:t> </a:t>
            </a:r>
            <a:r>
              <a:rPr lang="en-US" altLang="zh-CN" sz="1200" dirty="0"/>
              <a:t>Component</a:t>
            </a:r>
            <a:r>
              <a:rPr lang="zh-CN" altLang="en-US" sz="1200" dirty="0"/>
              <a:t> </a:t>
            </a:r>
            <a:r>
              <a:rPr lang="en-US" altLang="zh-CN" sz="1200" dirty="0"/>
              <a:t>analysis</a:t>
            </a:r>
            <a:endParaRPr 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119E4BF-FBF1-3E0C-7A5F-6F02E5CD3B2B}"/>
              </a:ext>
            </a:extLst>
          </p:cNvPr>
          <p:cNvSpPr txBox="1"/>
          <p:nvPr/>
        </p:nvSpPr>
        <p:spPr>
          <a:xfrm>
            <a:off x="6443328" y="5993771"/>
            <a:ext cx="1405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Blobs</a:t>
            </a:r>
            <a:r>
              <a:rPr lang="zh-CN" altLang="en-US" dirty="0"/>
              <a:t> </a:t>
            </a:r>
            <a:r>
              <a:rPr lang="en-US" altLang="zh-CN" dirty="0"/>
              <a:t>Filtered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endParaRPr lang="en-US" dirty="0"/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2AB8459F-96AF-0652-A1C0-7912EC11BA2A}"/>
              </a:ext>
            </a:extLst>
          </p:cNvPr>
          <p:cNvSpPr/>
          <p:nvPr/>
        </p:nvSpPr>
        <p:spPr>
          <a:xfrm>
            <a:off x="6218289" y="4678103"/>
            <a:ext cx="367656" cy="2768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99E9FF5-4B4C-A7E2-A5F4-C46F20B7FEDB}"/>
              </a:ext>
            </a:extLst>
          </p:cNvPr>
          <p:cNvGrpSpPr/>
          <p:nvPr/>
        </p:nvGrpSpPr>
        <p:grpSpPr>
          <a:xfrm rot="763284">
            <a:off x="10071532" y="436145"/>
            <a:ext cx="612306" cy="956132"/>
            <a:chOff x="763859" y="2397364"/>
            <a:chExt cx="1005468" cy="2341518"/>
          </a:xfrm>
        </p:grpSpPr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051D9C6-F8AE-4B28-BA71-05F207C5202E}"/>
                </a:ext>
              </a:extLst>
            </p:cNvPr>
            <p:cNvSpPr/>
            <p:nvPr/>
          </p:nvSpPr>
          <p:spPr>
            <a:xfrm>
              <a:off x="1017129" y="4002868"/>
              <a:ext cx="640685" cy="478729"/>
            </a:xfrm>
            <a:custGeom>
              <a:avLst/>
              <a:gdLst>
                <a:gd name="connsiteX0" fmla="*/ 2467 w 651621"/>
                <a:gd name="connsiteY0" fmla="*/ 9667 h 572928"/>
                <a:gd name="connsiteX1" fmla="*/ 9447 w 651621"/>
                <a:gd name="connsiteY1" fmla="*/ 323774 h 572928"/>
                <a:gd name="connsiteX2" fmla="*/ 16427 w 651621"/>
                <a:gd name="connsiteY2" fmla="*/ 344714 h 572928"/>
                <a:gd name="connsiteX3" fmla="*/ 23407 w 651621"/>
                <a:gd name="connsiteY3" fmla="*/ 372635 h 572928"/>
                <a:gd name="connsiteX4" fmla="*/ 30388 w 651621"/>
                <a:gd name="connsiteY4" fmla="*/ 393575 h 572928"/>
                <a:gd name="connsiteX5" fmla="*/ 51328 w 651621"/>
                <a:gd name="connsiteY5" fmla="*/ 449416 h 572928"/>
                <a:gd name="connsiteX6" fmla="*/ 58308 w 651621"/>
                <a:gd name="connsiteY6" fmla="*/ 470357 h 572928"/>
                <a:gd name="connsiteX7" fmla="*/ 114149 w 651621"/>
                <a:gd name="connsiteY7" fmla="*/ 512238 h 572928"/>
                <a:gd name="connsiteX8" fmla="*/ 135090 w 651621"/>
                <a:gd name="connsiteY8" fmla="*/ 526198 h 572928"/>
                <a:gd name="connsiteX9" fmla="*/ 309594 w 651621"/>
                <a:gd name="connsiteY9" fmla="*/ 547139 h 572928"/>
                <a:gd name="connsiteX10" fmla="*/ 393356 w 651621"/>
                <a:gd name="connsiteY10" fmla="*/ 554119 h 572928"/>
                <a:gd name="connsiteX11" fmla="*/ 644641 w 651621"/>
                <a:gd name="connsiteY11" fmla="*/ 526198 h 572928"/>
                <a:gd name="connsiteX12" fmla="*/ 651621 w 651621"/>
                <a:gd name="connsiteY12" fmla="*/ 498277 h 572928"/>
                <a:gd name="connsiteX13" fmla="*/ 644641 w 651621"/>
                <a:gd name="connsiteY13" fmla="*/ 470357 h 572928"/>
                <a:gd name="connsiteX14" fmla="*/ 595780 w 651621"/>
                <a:gd name="connsiteY14" fmla="*/ 477337 h 572928"/>
                <a:gd name="connsiteX15" fmla="*/ 463157 w 651621"/>
                <a:gd name="connsiteY15" fmla="*/ 484317 h 572928"/>
                <a:gd name="connsiteX16" fmla="*/ 302614 w 651621"/>
                <a:gd name="connsiteY16" fmla="*/ 470357 h 572928"/>
                <a:gd name="connsiteX17" fmla="*/ 204891 w 651621"/>
                <a:gd name="connsiteY17" fmla="*/ 456397 h 572928"/>
                <a:gd name="connsiteX18" fmla="*/ 163010 w 651621"/>
                <a:gd name="connsiteY18" fmla="*/ 442436 h 572928"/>
                <a:gd name="connsiteX19" fmla="*/ 107169 w 651621"/>
                <a:gd name="connsiteY19" fmla="*/ 400555 h 572928"/>
                <a:gd name="connsiteX20" fmla="*/ 86229 w 651621"/>
                <a:gd name="connsiteY20" fmla="*/ 337734 h 572928"/>
                <a:gd name="connsiteX21" fmla="*/ 79249 w 651621"/>
                <a:gd name="connsiteY21" fmla="*/ 316793 h 572928"/>
                <a:gd name="connsiteX22" fmla="*/ 72269 w 651621"/>
                <a:gd name="connsiteY22" fmla="*/ 281893 h 572928"/>
                <a:gd name="connsiteX23" fmla="*/ 79249 w 651621"/>
                <a:gd name="connsiteY23" fmla="*/ 253972 h 572928"/>
                <a:gd name="connsiteX24" fmla="*/ 65288 w 651621"/>
                <a:gd name="connsiteY24" fmla="*/ 212091 h 572928"/>
                <a:gd name="connsiteX25" fmla="*/ 51328 w 651621"/>
                <a:gd name="connsiteY25" fmla="*/ 86448 h 572928"/>
                <a:gd name="connsiteX26" fmla="*/ 2467 w 651621"/>
                <a:gd name="connsiteY26" fmla="*/ 9667 h 5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51621" h="572928">
                  <a:moveTo>
                    <a:pt x="2467" y="9667"/>
                  </a:moveTo>
                  <a:cubicBezTo>
                    <a:pt x="-4513" y="49221"/>
                    <a:pt x="5087" y="219137"/>
                    <a:pt x="9447" y="323774"/>
                  </a:cubicBezTo>
                  <a:cubicBezTo>
                    <a:pt x="9753" y="331125"/>
                    <a:pt x="14406" y="337640"/>
                    <a:pt x="16427" y="344714"/>
                  </a:cubicBezTo>
                  <a:cubicBezTo>
                    <a:pt x="19062" y="353938"/>
                    <a:pt x="20771" y="363411"/>
                    <a:pt x="23407" y="372635"/>
                  </a:cubicBezTo>
                  <a:cubicBezTo>
                    <a:pt x="25428" y="379710"/>
                    <a:pt x="28603" y="386437"/>
                    <a:pt x="30388" y="393575"/>
                  </a:cubicBezTo>
                  <a:cubicBezTo>
                    <a:pt x="42465" y="441879"/>
                    <a:pt x="28346" y="414944"/>
                    <a:pt x="51328" y="449416"/>
                  </a:cubicBezTo>
                  <a:cubicBezTo>
                    <a:pt x="53655" y="456396"/>
                    <a:pt x="54522" y="464048"/>
                    <a:pt x="58308" y="470357"/>
                  </a:cubicBezTo>
                  <a:cubicBezTo>
                    <a:pt x="66914" y="484701"/>
                    <a:pt x="110692" y="509933"/>
                    <a:pt x="114149" y="512238"/>
                  </a:cubicBezTo>
                  <a:cubicBezTo>
                    <a:pt x="121129" y="516892"/>
                    <a:pt x="127131" y="523545"/>
                    <a:pt x="135090" y="526198"/>
                  </a:cubicBezTo>
                  <a:cubicBezTo>
                    <a:pt x="221133" y="554878"/>
                    <a:pt x="155764" y="537214"/>
                    <a:pt x="309594" y="547139"/>
                  </a:cubicBezTo>
                  <a:cubicBezTo>
                    <a:pt x="337553" y="548943"/>
                    <a:pt x="365435" y="551792"/>
                    <a:pt x="393356" y="554119"/>
                  </a:cubicBezTo>
                  <a:cubicBezTo>
                    <a:pt x="441640" y="552699"/>
                    <a:pt x="607709" y="612375"/>
                    <a:pt x="644641" y="526198"/>
                  </a:cubicBezTo>
                  <a:cubicBezTo>
                    <a:pt x="648420" y="517380"/>
                    <a:pt x="649294" y="507584"/>
                    <a:pt x="651621" y="498277"/>
                  </a:cubicBezTo>
                  <a:cubicBezTo>
                    <a:pt x="649294" y="488970"/>
                    <a:pt x="653623" y="473725"/>
                    <a:pt x="644641" y="470357"/>
                  </a:cubicBezTo>
                  <a:cubicBezTo>
                    <a:pt x="629236" y="464580"/>
                    <a:pt x="612184" y="476075"/>
                    <a:pt x="595780" y="477337"/>
                  </a:cubicBezTo>
                  <a:cubicBezTo>
                    <a:pt x="551642" y="480732"/>
                    <a:pt x="507365" y="481990"/>
                    <a:pt x="463157" y="484317"/>
                  </a:cubicBezTo>
                  <a:cubicBezTo>
                    <a:pt x="409643" y="479664"/>
                    <a:pt x="353574" y="487343"/>
                    <a:pt x="302614" y="470357"/>
                  </a:cubicBezTo>
                  <a:cubicBezTo>
                    <a:pt x="257292" y="455250"/>
                    <a:pt x="289001" y="464043"/>
                    <a:pt x="204891" y="456397"/>
                  </a:cubicBezTo>
                  <a:cubicBezTo>
                    <a:pt x="190931" y="451743"/>
                    <a:pt x="175254" y="450599"/>
                    <a:pt x="163010" y="442436"/>
                  </a:cubicBezTo>
                  <a:cubicBezTo>
                    <a:pt x="115654" y="410865"/>
                    <a:pt x="132994" y="426380"/>
                    <a:pt x="107169" y="400555"/>
                  </a:cubicBezTo>
                  <a:lnTo>
                    <a:pt x="86229" y="337734"/>
                  </a:lnTo>
                  <a:cubicBezTo>
                    <a:pt x="83902" y="330754"/>
                    <a:pt x="80692" y="324008"/>
                    <a:pt x="79249" y="316793"/>
                  </a:cubicBezTo>
                  <a:lnTo>
                    <a:pt x="72269" y="281893"/>
                  </a:lnTo>
                  <a:cubicBezTo>
                    <a:pt x="74596" y="272586"/>
                    <a:pt x="80204" y="263518"/>
                    <a:pt x="79249" y="253972"/>
                  </a:cubicBezTo>
                  <a:cubicBezTo>
                    <a:pt x="77785" y="239329"/>
                    <a:pt x="65288" y="212091"/>
                    <a:pt x="65288" y="212091"/>
                  </a:cubicBezTo>
                  <a:cubicBezTo>
                    <a:pt x="56277" y="158023"/>
                    <a:pt x="54386" y="153731"/>
                    <a:pt x="51328" y="86448"/>
                  </a:cubicBezTo>
                  <a:cubicBezTo>
                    <a:pt x="50272" y="63205"/>
                    <a:pt x="9447" y="-29887"/>
                    <a:pt x="2467" y="9667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6B6A6B9-E1B6-E6F8-495F-9F7BF6F0CD9D}"/>
                </a:ext>
              </a:extLst>
            </p:cNvPr>
            <p:cNvSpPr/>
            <p:nvPr/>
          </p:nvSpPr>
          <p:spPr>
            <a:xfrm>
              <a:off x="763859" y="2397364"/>
              <a:ext cx="1005468" cy="48871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309E125-FFA5-584C-03EE-A456115249DD}"/>
                </a:ext>
              </a:extLst>
            </p:cNvPr>
            <p:cNvSpPr/>
            <p:nvPr/>
          </p:nvSpPr>
          <p:spPr>
            <a:xfrm>
              <a:off x="970824" y="2886075"/>
              <a:ext cx="146001" cy="1195387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759A44C-3EF6-FFA1-B8AA-714A26BE0AE6}"/>
                </a:ext>
              </a:extLst>
            </p:cNvPr>
            <p:cNvSpPr/>
            <p:nvPr/>
          </p:nvSpPr>
          <p:spPr>
            <a:xfrm>
              <a:off x="1292206" y="2886075"/>
              <a:ext cx="329263" cy="10245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D33393D4-FE32-665E-21A3-A2F6E465B141}"/>
                </a:ext>
              </a:extLst>
            </p:cNvPr>
            <p:cNvSpPr/>
            <p:nvPr/>
          </p:nvSpPr>
          <p:spPr>
            <a:xfrm>
              <a:off x="1391895" y="2988526"/>
              <a:ext cx="129883" cy="237894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89DC9D1-C7F9-36EE-2EFF-EEF682AF5897}"/>
                </a:ext>
              </a:extLst>
            </p:cNvPr>
            <p:cNvSpPr/>
            <p:nvPr/>
          </p:nvSpPr>
          <p:spPr>
            <a:xfrm>
              <a:off x="1435800" y="3226420"/>
              <a:ext cx="45719" cy="141225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E86E709-FFC9-19F1-1368-E580A46097A2}"/>
                    </a:ext>
                  </a:extLst>
                </p14:cNvPr>
                <p14:cNvContentPartPr/>
                <p14:nvPr/>
              </p14:nvContentPartPr>
              <p14:xfrm>
                <a:off x="1412528" y="3905842"/>
                <a:ext cx="104040" cy="833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E86E709-FFC9-19F1-1368-E580A46097A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7750" y="3883804"/>
                  <a:ext cx="133006" cy="87623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4236DFA1-476D-7717-3605-A1E88170E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2006" y="405518"/>
            <a:ext cx="5555269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r>
              <a:rPr lang="zh-CN" altLang="en-US" sz="3600" dirty="0"/>
              <a:t> </a:t>
            </a:r>
            <a:r>
              <a:rPr lang="en-US" altLang="zh-CN" sz="3600" dirty="0"/>
              <a:t>Flow</a:t>
            </a:r>
            <a:r>
              <a:rPr lang="zh-CN" altLang="en-US" sz="3600" dirty="0"/>
              <a:t> </a:t>
            </a:r>
            <a:r>
              <a:rPr lang="en-US" altLang="zh-CN" sz="3600" dirty="0"/>
              <a:t>Map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20080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B2869-1BB9-FE39-56C0-0EB4D9F95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Implantation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Electrodes</a:t>
            </a:r>
            <a:r>
              <a:rPr lang="zh-CN" altLang="en-US" sz="3600" dirty="0"/>
              <a:t> </a:t>
            </a:r>
            <a:r>
              <a:rPr lang="en-US" altLang="zh-CN" sz="3600" dirty="0"/>
              <a:t>in</a:t>
            </a:r>
            <a:r>
              <a:rPr lang="zh-CN" altLang="en-US" sz="3600" dirty="0"/>
              <a:t> </a:t>
            </a:r>
            <a:r>
              <a:rPr lang="en-US" altLang="zh-CN" sz="3600" dirty="0"/>
              <a:t>Target</a:t>
            </a:r>
            <a:r>
              <a:rPr lang="zh-CN" altLang="en-US" sz="3600" dirty="0"/>
              <a:t> </a:t>
            </a:r>
            <a:r>
              <a:rPr lang="en-US" altLang="zh-CN" sz="3600" dirty="0"/>
              <a:t>Tissue</a:t>
            </a:r>
            <a:r>
              <a:rPr lang="zh-CN" altLang="en-US" sz="3600" dirty="0"/>
              <a:t> </a:t>
            </a:r>
            <a:r>
              <a:rPr lang="en-US" altLang="zh-CN" sz="3600" dirty="0"/>
              <a:t>Proxy</a:t>
            </a:r>
            <a:r>
              <a:rPr lang="zh-CN" altLang="en-US" sz="3600" dirty="0"/>
              <a:t> </a:t>
            </a:r>
            <a:r>
              <a:rPr lang="en-US" altLang="zh-CN" sz="3600" dirty="0"/>
              <a:t>Substance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pic>
        <p:nvPicPr>
          <p:cNvPr id="5" name="Content Placeholder 4" descr="A collage of images of a machine&#10;&#10;Description automatically generated">
            <a:extLst>
              <a:ext uri="{FF2B5EF4-FFF2-40B4-BE49-F238E27FC236}">
                <a16:creationId xmlns:a16="http://schemas.microsoft.com/office/drawing/2014/main" id="{31402B24-CC9D-F892-5D66-ACE475AA3E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4998" y="1690688"/>
            <a:ext cx="6042004" cy="49267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2C315A-5AC0-24D2-0E06-FBB8A4BA5FAC}"/>
              </a:ext>
            </a:extLst>
          </p:cNvPr>
          <p:cNvSpPr txBox="1"/>
          <p:nvPr/>
        </p:nvSpPr>
        <p:spPr>
          <a:xfrm>
            <a:off x="8623015" y="5442968"/>
            <a:ext cx="1582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Target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tissue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proxy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substance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00F6CE-FD6D-C01B-2E74-537CB31728A3}"/>
              </a:ext>
            </a:extLst>
          </p:cNvPr>
          <p:cNvSpPr txBox="1"/>
          <p:nvPr/>
        </p:nvSpPr>
        <p:spPr>
          <a:xfrm>
            <a:off x="5195689" y="1804783"/>
            <a:ext cx="73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Inserter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head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F04FD1-81DB-25DC-CA89-190A867B04FA}"/>
              </a:ext>
            </a:extLst>
          </p:cNvPr>
          <p:cNvSpPr txBox="1"/>
          <p:nvPr/>
        </p:nvSpPr>
        <p:spPr>
          <a:xfrm>
            <a:off x="5039823" y="2497518"/>
            <a:ext cx="7321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Needle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65AB1D-C264-7107-A5C4-6F224EF43E82}"/>
              </a:ext>
            </a:extLst>
          </p:cNvPr>
          <p:cNvSpPr txBox="1"/>
          <p:nvPr/>
        </p:nvSpPr>
        <p:spPr>
          <a:xfrm>
            <a:off x="3727821" y="2774517"/>
            <a:ext cx="73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r>
              <a:rPr lang="en-US" altLang="zh-CN" sz="1200" b="1" baseline="30000" dirty="0">
                <a:solidFill>
                  <a:schemeClr val="bg1"/>
                </a:solidFill>
              </a:rPr>
              <a:t>nd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Thread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1118A-EA16-A46E-03A0-8A460151ED23}"/>
              </a:ext>
            </a:extLst>
          </p:cNvPr>
          <p:cNvSpPr txBox="1"/>
          <p:nvPr/>
        </p:nvSpPr>
        <p:spPr>
          <a:xfrm>
            <a:off x="4200786" y="2312852"/>
            <a:ext cx="73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r>
              <a:rPr lang="en-US" altLang="zh-CN" sz="1200" b="1" baseline="30000" dirty="0">
                <a:solidFill>
                  <a:schemeClr val="bg1"/>
                </a:solidFill>
              </a:rPr>
              <a:t>st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Thread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FD72C9-A132-528A-2552-7DE9769AB4DF}"/>
              </a:ext>
            </a:extLst>
          </p:cNvPr>
          <p:cNvSpPr txBox="1"/>
          <p:nvPr/>
        </p:nvSpPr>
        <p:spPr>
          <a:xfrm>
            <a:off x="6207772" y="5105767"/>
            <a:ext cx="73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r>
              <a:rPr lang="en-US" altLang="zh-CN" sz="1200" b="1" baseline="30000" dirty="0">
                <a:solidFill>
                  <a:schemeClr val="bg1"/>
                </a:solidFill>
              </a:rPr>
              <a:t>nd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Thread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C9B87C-D8D8-09A1-4EC9-470C6BF5AACA}"/>
              </a:ext>
            </a:extLst>
          </p:cNvPr>
          <p:cNvSpPr txBox="1"/>
          <p:nvPr/>
        </p:nvSpPr>
        <p:spPr>
          <a:xfrm>
            <a:off x="7517032" y="4855421"/>
            <a:ext cx="732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1</a:t>
            </a:r>
            <a:r>
              <a:rPr lang="en-US" altLang="zh-CN" sz="1200" b="1" baseline="30000" dirty="0">
                <a:solidFill>
                  <a:schemeClr val="bg1"/>
                </a:solidFill>
              </a:rPr>
              <a:t>st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Thread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220BF-D36F-EFFC-2EBA-8CD888BBA7A9}"/>
              </a:ext>
            </a:extLst>
          </p:cNvPr>
          <p:cNvSpPr txBox="1"/>
          <p:nvPr/>
        </p:nvSpPr>
        <p:spPr>
          <a:xfrm>
            <a:off x="1423762" y="1989686"/>
            <a:ext cx="155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/>
              <a:t>Pre-implantation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BBBB99-E230-A053-FCA0-557C1D1EF772}"/>
              </a:ext>
            </a:extLst>
          </p:cNvPr>
          <p:cNvSpPr txBox="1"/>
          <p:nvPr/>
        </p:nvSpPr>
        <p:spPr>
          <a:xfrm>
            <a:off x="8749009" y="1903676"/>
            <a:ext cx="22005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/>
              <a:t>Lowering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Surgical</a:t>
            </a:r>
            <a:r>
              <a:rPr lang="zh-CN" altLang="en-US" b="1" dirty="0"/>
              <a:t> </a:t>
            </a:r>
            <a:r>
              <a:rPr lang="en-US" altLang="zh-CN" b="1" dirty="0"/>
              <a:t>Robotic</a:t>
            </a:r>
            <a:r>
              <a:rPr lang="zh-CN" altLang="en-US" b="1" dirty="0"/>
              <a:t> </a:t>
            </a:r>
            <a:r>
              <a:rPr lang="en-US" altLang="zh-CN" b="1" dirty="0"/>
              <a:t>End</a:t>
            </a:r>
            <a:r>
              <a:rPr lang="zh-CN" altLang="en-US" b="1" dirty="0"/>
              <a:t> </a:t>
            </a:r>
            <a:r>
              <a:rPr lang="en-US" altLang="zh-CN" b="1" dirty="0"/>
              <a:t>Effector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4FEC1-2F2B-39B2-02EC-1AE0E36A6E5D}"/>
              </a:ext>
            </a:extLst>
          </p:cNvPr>
          <p:cNvSpPr txBox="1"/>
          <p:nvPr/>
        </p:nvSpPr>
        <p:spPr>
          <a:xfrm>
            <a:off x="1356138" y="4492660"/>
            <a:ext cx="1718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3.</a:t>
            </a:r>
            <a:r>
              <a:rPr lang="zh-CN" altLang="en-US" b="1" dirty="0"/>
              <a:t> </a:t>
            </a:r>
            <a:r>
              <a:rPr lang="en-US" altLang="zh-CN" b="1" dirty="0"/>
              <a:t>Insertion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electrode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DA1AA-5A90-27D0-08E9-EEDEC2426B87}"/>
              </a:ext>
            </a:extLst>
          </p:cNvPr>
          <p:cNvSpPr txBox="1"/>
          <p:nvPr/>
        </p:nvSpPr>
        <p:spPr>
          <a:xfrm>
            <a:off x="8749010" y="4515578"/>
            <a:ext cx="220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 </a:t>
            </a:r>
            <a:r>
              <a:rPr lang="en-US" altLang="zh-CN" b="1" dirty="0"/>
              <a:t>Final</a:t>
            </a:r>
            <a:r>
              <a:rPr lang="zh-CN" altLang="en-US" b="1" dirty="0"/>
              <a:t> </a:t>
            </a:r>
            <a:r>
              <a:rPr lang="en-US" altLang="zh-CN" b="1" dirty="0"/>
              <a:t>electrode</a:t>
            </a:r>
            <a:r>
              <a:rPr lang="zh-CN" altLang="en-US" b="1" dirty="0"/>
              <a:t> </a:t>
            </a:r>
            <a:r>
              <a:rPr lang="en-US" altLang="zh-CN" b="1" dirty="0"/>
              <a:t>left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09461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1D30-6DEE-3EF7-B8AE-27D517BE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Electrodes</a:t>
            </a:r>
            <a:r>
              <a:rPr lang="zh-CN" altLang="en-US" dirty="0"/>
              <a:t> </a:t>
            </a:r>
            <a:r>
              <a:rPr lang="en-US" altLang="zh-CN" dirty="0"/>
              <a:t>implanted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tissue</a:t>
            </a:r>
            <a:endParaRPr lang="en-US" dirty="0"/>
          </a:p>
        </p:txBody>
      </p:sp>
      <p:pic>
        <p:nvPicPr>
          <p:cNvPr id="5" name="Content Placeholder 4" descr="Close-up of a hair cut&#10;&#10;Description automatically generated">
            <a:extLst>
              <a:ext uri="{FF2B5EF4-FFF2-40B4-BE49-F238E27FC236}">
                <a16:creationId xmlns:a16="http://schemas.microsoft.com/office/drawing/2014/main" id="{6BD77BBA-7137-8856-9FA2-E9CC9E041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9330" y="1825625"/>
            <a:ext cx="6046929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6CEC7C-04B9-780C-9250-015EDD293A76}"/>
              </a:ext>
            </a:extLst>
          </p:cNvPr>
          <p:cNvSpPr txBox="1"/>
          <p:nvPr/>
        </p:nvSpPr>
        <p:spPr>
          <a:xfrm>
            <a:off x="6275540" y="5783158"/>
            <a:ext cx="1165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Threads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close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proximity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7B14C-71FF-6D39-A3FC-41016D7C1F56}"/>
              </a:ext>
            </a:extLst>
          </p:cNvPr>
          <p:cNvSpPr txBox="1"/>
          <p:nvPr/>
        </p:nvSpPr>
        <p:spPr>
          <a:xfrm>
            <a:off x="813416" y="1825625"/>
            <a:ext cx="3908896" cy="3416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96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</a:p>
          <a:p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electrodes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r>
              <a:rPr lang="zh-CN" altLang="en-US" dirty="0"/>
              <a:t> </a:t>
            </a:r>
            <a:r>
              <a:rPr lang="en-US" altLang="zh-CN" dirty="0"/>
              <a:t>(total</a:t>
            </a:r>
            <a:r>
              <a:rPr lang="zh-CN" altLang="en-US" dirty="0"/>
              <a:t> </a:t>
            </a:r>
            <a:r>
              <a:rPr lang="en-US" altLang="zh-CN" dirty="0"/>
              <a:t>3,072</a:t>
            </a:r>
            <a:r>
              <a:rPr lang="zh-CN" altLang="en-US" dirty="0"/>
              <a:t> </a:t>
            </a:r>
            <a:r>
              <a:rPr lang="en-US" altLang="zh-CN" dirty="0"/>
              <a:t>electrodes)</a:t>
            </a:r>
          </a:p>
          <a:p>
            <a:endParaRPr lang="en-US" altLang="zh-CN" dirty="0"/>
          </a:p>
          <a:p>
            <a:r>
              <a:rPr lang="en-US" altLang="zh-CN" dirty="0"/>
              <a:t>Thread:</a:t>
            </a:r>
          </a:p>
          <a:p>
            <a:r>
              <a:rPr lang="en-US" altLang="zh-CN" dirty="0"/>
              <a:t>width</a:t>
            </a:r>
            <a:r>
              <a:rPr lang="zh-CN" altLang="en-US" dirty="0"/>
              <a:t> </a:t>
            </a:r>
            <a:r>
              <a:rPr lang="en-US" altLang="zh-CN" dirty="0"/>
              <a:t>5-50µm</a:t>
            </a:r>
          </a:p>
          <a:p>
            <a:r>
              <a:rPr lang="en-US" altLang="zh-CN" dirty="0"/>
              <a:t>thickness</a:t>
            </a:r>
            <a:r>
              <a:rPr lang="zh-CN" altLang="en-US" dirty="0"/>
              <a:t> </a:t>
            </a:r>
            <a:r>
              <a:rPr lang="en-US" altLang="zh-CN" dirty="0"/>
              <a:t>4-6µm</a:t>
            </a:r>
          </a:p>
          <a:p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20mm</a:t>
            </a:r>
          </a:p>
          <a:p>
            <a:endParaRPr lang="en-US" dirty="0"/>
          </a:p>
          <a:p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b="1" dirty="0"/>
              <a:t>initially</a:t>
            </a:r>
            <a:r>
              <a:rPr lang="zh-CN" altLang="en-US" b="1" dirty="0"/>
              <a:t> </a:t>
            </a:r>
            <a:r>
              <a:rPr lang="en-US" altLang="zh-CN" b="1" dirty="0"/>
              <a:t>inserting</a:t>
            </a:r>
            <a:r>
              <a:rPr lang="zh-CN" altLang="en-US" b="1" dirty="0"/>
              <a:t> </a:t>
            </a:r>
            <a:r>
              <a:rPr lang="en-US" altLang="zh-CN" b="1" dirty="0"/>
              <a:t>threads</a:t>
            </a:r>
            <a:r>
              <a:rPr lang="zh-CN" altLang="en-US" b="1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b="1" dirty="0"/>
              <a:t>cast</a:t>
            </a:r>
            <a:r>
              <a:rPr lang="zh-CN" altLang="en-US" b="1" dirty="0"/>
              <a:t> </a:t>
            </a:r>
            <a:r>
              <a:rPr lang="en-US" altLang="zh-CN" b="1" dirty="0"/>
              <a:t>shadows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b="1" dirty="0"/>
              <a:t>impact</a:t>
            </a:r>
            <a:r>
              <a:rPr lang="zh-CN" altLang="en-US" dirty="0"/>
              <a:t> </a:t>
            </a:r>
            <a:r>
              <a:rPr lang="en-US" altLang="zh-CN" b="1" dirty="0"/>
              <a:t>later</a:t>
            </a:r>
            <a:r>
              <a:rPr lang="zh-CN" altLang="en-US" b="1" dirty="0"/>
              <a:t> </a:t>
            </a:r>
            <a:r>
              <a:rPr lang="en-US" altLang="zh-CN" b="1" dirty="0"/>
              <a:t>threads</a:t>
            </a:r>
            <a:r>
              <a:rPr lang="zh-CN" altLang="en-US" b="1" dirty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632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8D8C9-763D-B28D-A336-8795289F3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Shadows</a:t>
            </a:r>
            <a:r>
              <a:rPr lang="zh-CN" altLang="en-US" sz="3600" dirty="0"/>
              <a:t> </a:t>
            </a:r>
            <a:r>
              <a:rPr lang="en-US" altLang="zh-CN" sz="3600" dirty="0"/>
              <a:t>Cast</a:t>
            </a:r>
            <a:r>
              <a:rPr lang="zh-CN" altLang="en-US" sz="3600" dirty="0"/>
              <a:t> </a:t>
            </a:r>
            <a:r>
              <a:rPr lang="en-US" altLang="zh-CN" sz="3600" dirty="0"/>
              <a:t>By</a:t>
            </a:r>
            <a:r>
              <a:rPr lang="zh-CN" altLang="en-US" sz="3600" dirty="0"/>
              <a:t> </a:t>
            </a:r>
            <a:r>
              <a:rPr lang="en-US" altLang="zh-CN" sz="3600" dirty="0"/>
              <a:t>Threads</a:t>
            </a:r>
            <a:r>
              <a:rPr lang="zh-CN" altLang="en-US" sz="3600" dirty="0"/>
              <a:t> </a:t>
            </a:r>
            <a:endParaRPr lang="en-US" sz="3600" dirty="0"/>
          </a:p>
        </p:txBody>
      </p:sp>
      <p:pic>
        <p:nvPicPr>
          <p:cNvPr id="5" name="Content Placeholder 4" descr="A close-up of several lines&#10;&#10;Description automatically generated">
            <a:extLst>
              <a:ext uri="{FF2B5EF4-FFF2-40B4-BE49-F238E27FC236}">
                <a16:creationId xmlns:a16="http://schemas.microsoft.com/office/drawing/2014/main" id="{72DBD318-B064-B0DD-D858-943711B75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674"/>
          <a:stretch/>
        </p:blipFill>
        <p:spPr>
          <a:xfrm>
            <a:off x="4295037" y="1413276"/>
            <a:ext cx="1364812" cy="45162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FE5AE-8E72-F28A-3065-32D0541653F0}"/>
              </a:ext>
            </a:extLst>
          </p:cNvPr>
          <p:cNvSpPr txBox="1"/>
          <p:nvPr/>
        </p:nvSpPr>
        <p:spPr>
          <a:xfrm>
            <a:off x="3858876" y="3660529"/>
            <a:ext cx="1079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  <a:endParaRPr lang="en-US" sz="1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39B7E-B27F-A6A0-DDDE-31EB9999ECE0}"/>
              </a:ext>
            </a:extLst>
          </p:cNvPr>
          <p:cNvSpPr txBox="1"/>
          <p:nvPr/>
        </p:nvSpPr>
        <p:spPr>
          <a:xfrm>
            <a:off x="5635520" y="2209278"/>
            <a:ext cx="1079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Thread</a:t>
            </a:r>
            <a:r>
              <a:rPr lang="zh-CN" altLang="en-US" sz="1200" b="1" dirty="0"/>
              <a:t> </a:t>
            </a:r>
            <a:r>
              <a:rPr lang="en-US" altLang="zh-CN" sz="1200" dirty="0"/>
              <a:t>that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casts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shadow</a:t>
            </a:r>
            <a:endParaRPr lang="en-US" sz="12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CB3E06-B461-6DE1-1672-E84FE2D7AF9B}"/>
              </a:ext>
            </a:extLst>
          </p:cNvPr>
          <p:cNvSpPr txBox="1"/>
          <p:nvPr/>
        </p:nvSpPr>
        <p:spPr>
          <a:xfrm>
            <a:off x="5635520" y="3629910"/>
            <a:ext cx="1482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Drop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intensity</a:t>
            </a:r>
            <a:r>
              <a:rPr lang="zh-CN" altLang="en-US" sz="1200" b="1" dirty="0"/>
              <a:t> </a:t>
            </a:r>
            <a:r>
              <a:rPr lang="en-US" altLang="zh-CN" sz="1200" dirty="0"/>
              <a:t>due</a:t>
            </a:r>
            <a:r>
              <a:rPr lang="zh-CN" altLang="en-US" sz="1200" dirty="0"/>
              <a:t> </a:t>
            </a:r>
            <a:r>
              <a:rPr lang="en-US" altLang="zh-CN" sz="1200" dirty="0"/>
              <a:t>to</a:t>
            </a:r>
            <a:r>
              <a:rPr lang="zh-CN" altLang="en-US" sz="1200" dirty="0"/>
              <a:t> </a:t>
            </a:r>
            <a:r>
              <a:rPr lang="en-US" altLang="zh-CN" sz="1200" dirty="0"/>
              <a:t>above</a:t>
            </a:r>
            <a:r>
              <a:rPr lang="zh-CN" altLang="en-US" sz="1200" dirty="0"/>
              <a:t> </a:t>
            </a:r>
            <a:r>
              <a:rPr lang="en-US" altLang="zh-CN" sz="1200" dirty="0"/>
              <a:t>thread</a:t>
            </a:r>
            <a:r>
              <a:rPr lang="zh-CN" altLang="en-US" sz="1200" dirty="0"/>
              <a:t> </a:t>
            </a:r>
            <a:r>
              <a:rPr lang="en-US" altLang="zh-CN" sz="1200" b="1" dirty="0"/>
              <a:t>1402</a:t>
            </a:r>
            <a:endParaRPr 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A95597-3A2C-CE2C-70E6-6AF52C6B0970}"/>
              </a:ext>
            </a:extLst>
          </p:cNvPr>
          <p:cNvSpPr txBox="1"/>
          <p:nvPr/>
        </p:nvSpPr>
        <p:spPr>
          <a:xfrm>
            <a:off x="979670" y="1855646"/>
            <a:ext cx="3014976" cy="12003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Thread(s)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b="1" dirty="0"/>
              <a:t>cast</a:t>
            </a:r>
            <a:r>
              <a:rPr lang="zh-CN" altLang="en-US" b="1" dirty="0"/>
              <a:t> </a:t>
            </a:r>
            <a:r>
              <a:rPr lang="en-US" altLang="zh-CN" b="1" dirty="0"/>
              <a:t>shadows</a:t>
            </a:r>
            <a:r>
              <a:rPr lang="zh-CN" altLang="en-US" b="1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b="1" dirty="0"/>
              <a:t>inaccurate</a:t>
            </a:r>
            <a:r>
              <a:rPr lang="zh-CN" altLang="en-US" b="1" dirty="0"/>
              <a:t> </a:t>
            </a:r>
            <a:r>
              <a:rPr lang="en-US" altLang="zh-CN" b="1" dirty="0"/>
              <a:t>portrayal</a:t>
            </a:r>
            <a:r>
              <a:rPr lang="zh-CN" altLang="en-US" b="1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endParaRPr lang="en-US" b="1" dirty="0"/>
          </a:p>
        </p:txBody>
      </p:sp>
      <p:pic>
        <p:nvPicPr>
          <p:cNvPr id="9" name="Content Placeholder 4" descr="A close-up of several lines&#10;&#10;Description automatically generated">
            <a:extLst>
              <a:ext uri="{FF2B5EF4-FFF2-40B4-BE49-F238E27FC236}">
                <a16:creationId xmlns:a16="http://schemas.microsoft.com/office/drawing/2014/main" id="{EFA84760-3270-06F7-2BB4-A491B2511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87" r="33790"/>
          <a:stretch/>
        </p:blipFill>
        <p:spPr>
          <a:xfrm>
            <a:off x="8191379" y="1578234"/>
            <a:ext cx="1293706" cy="43513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7E9932-3732-419E-BC05-F220497442DB}"/>
              </a:ext>
            </a:extLst>
          </p:cNvPr>
          <p:cNvSpPr txBox="1"/>
          <p:nvPr/>
        </p:nvSpPr>
        <p:spPr>
          <a:xfrm>
            <a:off x="7142344" y="3411715"/>
            <a:ext cx="1293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  <a:endParaRPr lang="en-US" sz="1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3B0F8-8F5B-1032-6793-E2F27708192A}"/>
              </a:ext>
            </a:extLst>
          </p:cNvPr>
          <p:cNvSpPr txBox="1"/>
          <p:nvPr/>
        </p:nvSpPr>
        <p:spPr>
          <a:xfrm>
            <a:off x="7544527" y="3953076"/>
            <a:ext cx="1293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Drop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intensity</a:t>
            </a:r>
            <a:endParaRPr lang="en-US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ADBC77-0738-2A6D-847E-B2FCD9235A42}"/>
              </a:ext>
            </a:extLst>
          </p:cNvPr>
          <p:cNvSpPr txBox="1"/>
          <p:nvPr/>
        </p:nvSpPr>
        <p:spPr>
          <a:xfrm>
            <a:off x="9402897" y="2549631"/>
            <a:ext cx="1293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Threads</a:t>
            </a:r>
            <a:r>
              <a:rPr lang="zh-CN" altLang="en-US" sz="1200" b="1" dirty="0"/>
              <a:t> </a:t>
            </a:r>
            <a:r>
              <a:rPr lang="en-US" altLang="zh-CN" sz="1200" dirty="0"/>
              <a:t>that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cast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shadows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005E5D-210F-FF79-392A-D261B81D04FC}"/>
              </a:ext>
            </a:extLst>
          </p:cNvPr>
          <p:cNvSpPr txBox="1"/>
          <p:nvPr/>
        </p:nvSpPr>
        <p:spPr>
          <a:xfrm>
            <a:off x="9402896" y="3146233"/>
            <a:ext cx="12937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Artifacts</a:t>
            </a:r>
            <a:endParaRPr 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AF792-51A0-5068-5761-64CEC45B72BD}"/>
              </a:ext>
            </a:extLst>
          </p:cNvPr>
          <p:cNvSpPr txBox="1"/>
          <p:nvPr/>
        </p:nvSpPr>
        <p:spPr>
          <a:xfrm>
            <a:off x="4351060" y="5846544"/>
            <a:ext cx="12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Thread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AFC7D1-D454-2A90-15A7-C25C579C840E}"/>
              </a:ext>
            </a:extLst>
          </p:cNvPr>
          <p:cNvSpPr txBox="1"/>
          <p:nvPr/>
        </p:nvSpPr>
        <p:spPr>
          <a:xfrm>
            <a:off x="8232319" y="5846543"/>
            <a:ext cx="125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292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8959E-C81D-09CD-5090-4D6607E80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Occlusions</a:t>
            </a:r>
            <a:r>
              <a:rPr lang="zh-CN" altLang="en-US" sz="3600" dirty="0"/>
              <a:t> </a:t>
            </a:r>
            <a:r>
              <a:rPr lang="en-US" altLang="zh-CN" sz="3600" dirty="0"/>
              <a:t>Casted</a:t>
            </a:r>
            <a:r>
              <a:rPr lang="zh-CN" altLang="en-US" sz="3600" dirty="0"/>
              <a:t> </a:t>
            </a:r>
            <a:r>
              <a:rPr lang="en-US" altLang="zh-CN" sz="3600" dirty="0"/>
              <a:t>from</a:t>
            </a:r>
            <a:r>
              <a:rPr lang="zh-CN" altLang="en-US" sz="3600" dirty="0"/>
              <a:t> </a:t>
            </a:r>
            <a:r>
              <a:rPr lang="en-US" altLang="zh-CN" sz="3600" dirty="0"/>
              <a:t>Fluid</a:t>
            </a:r>
            <a:r>
              <a:rPr lang="zh-CN" altLang="en-US" sz="3600" dirty="0"/>
              <a:t> </a:t>
            </a:r>
            <a:r>
              <a:rPr lang="en-US" altLang="zh-CN" sz="3600" dirty="0"/>
              <a:t>&amp;</a:t>
            </a:r>
            <a:r>
              <a:rPr lang="zh-CN" altLang="en-US" sz="3600" dirty="0"/>
              <a:t> </a:t>
            </a:r>
            <a:r>
              <a:rPr lang="en-US" altLang="zh-CN" sz="3600" dirty="0"/>
              <a:t>Vessels</a:t>
            </a:r>
            <a:endParaRPr lang="en-US" sz="3600" dirty="0"/>
          </a:p>
        </p:txBody>
      </p:sp>
      <p:pic>
        <p:nvPicPr>
          <p:cNvPr id="4" name="Content Placeholder 4" descr="A close-up of several lines&#10;&#10;Description automatically generated">
            <a:extLst>
              <a:ext uri="{FF2B5EF4-FFF2-40B4-BE49-F238E27FC236}">
                <a16:creationId xmlns:a16="http://schemas.microsoft.com/office/drawing/2014/main" id="{7F3F1C4A-8568-73FE-F690-016A05148C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491"/>
          <a:stretch/>
        </p:blipFill>
        <p:spPr>
          <a:xfrm>
            <a:off x="6721402" y="1397233"/>
            <a:ext cx="1427082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696B4-61A4-9AEC-A980-2B77CFA03CE1}"/>
              </a:ext>
            </a:extLst>
          </p:cNvPr>
          <p:cNvSpPr txBox="1"/>
          <p:nvPr/>
        </p:nvSpPr>
        <p:spPr>
          <a:xfrm>
            <a:off x="6650037" y="5748571"/>
            <a:ext cx="1569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Vessels,</a:t>
            </a:r>
            <a:r>
              <a:rPr lang="zh-CN" altLang="en-US" dirty="0"/>
              <a:t> </a:t>
            </a:r>
            <a:r>
              <a:rPr lang="en-US" altLang="zh-CN" dirty="0"/>
              <a:t>Vasculatures,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22EC82-32F3-E9FB-1566-56FC4F5E03CA}"/>
              </a:ext>
            </a:extLst>
          </p:cNvPr>
          <p:cNvSpPr txBox="1"/>
          <p:nvPr/>
        </p:nvSpPr>
        <p:spPr>
          <a:xfrm>
            <a:off x="7981659" y="2038557"/>
            <a:ext cx="198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surface</a:t>
            </a:r>
            <a:endParaRPr 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5F87A-9F70-2E88-DDDC-DFF7B7028467}"/>
              </a:ext>
            </a:extLst>
          </p:cNvPr>
          <p:cNvSpPr txBox="1"/>
          <p:nvPr/>
        </p:nvSpPr>
        <p:spPr>
          <a:xfrm>
            <a:off x="7981659" y="2254655"/>
            <a:ext cx="198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High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intensity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regions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BB6021-F854-7203-CC6D-CF81DF566F41}"/>
              </a:ext>
            </a:extLst>
          </p:cNvPr>
          <p:cNvSpPr txBox="1"/>
          <p:nvPr/>
        </p:nvSpPr>
        <p:spPr>
          <a:xfrm>
            <a:off x="7981659" y="2470753"/>
            <a:ext cx="198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Arachnoid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space</a:t>
            </a:r>
            <a:endParaRPr lang="en-US" sz="1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F30719-2DF4-90CE-6183-61FDEA7B1C7A}"/>
              </a:ext>
            </a:extLst>
          </p:cNvPr>
          <p:cNvSpPr txBox="1"/>
          <p:nvPr/>
        </p:nvSpPr>
        <p:spPr>
          <a:xfrm>
            <a:off x="7981659" y="2780986"/>
            <a:ext cx="1983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CSF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flowing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along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brain</a:t>
            </a:r>
            <a:r>
              <a:rPr lang="zh-CN" altLang="en-US" sz="1200" b="1" dirty="0"/>
              <a:t> </a:t>
            </a:r>
            <a:r>
              <a:rPr lang="en-US" altLang="zh-CN" sz="1200" dirty="0"/>
              <a:t>(OCT</a:t>
            </a:r>
            <a:r>
              <a:rPr lang="zh-CN" altLang="en-US" sz="1200" dirty="0"/>
              <a:t> </a:t>
            </a:r>
            <a:r>
              <a:rPr lang="en-US" altLang="zh-CN" sz="1200" dirty="0"/>
              <a:t>sensor</a:t>
            </a:r>
            <a:r>
              <a:rPr lang="zh-CN" altLang="en-US" sz="1200" dirty="0"/>
              <a:t> </a:t>
            </a:r>
            <a:r>
              <a:rPr lang="en-US" altLang="zh-CN" sz="1200" dirty="0"/>
              <a:t>has</a:t>
            </a:r>
            <a:r>
              <a:rPr lang="zh-CN" altLang="en-US" sz="1200" dirty="0"/>
              <a:t> </a:t>
            </a:r>
            <a:r>
              <a:rPr lang="en-US" altLang="zh-CN" sz="1200" dirty="0"/>
              <a:t>trouble</a:t>
            </a:r>
            <a:r>
              <a:rPr lang="zh-CN" altLang="en-US" sz="1200" dirty="0"/>
              <a:t> </a:t>
            </a:r>
            <a:r>
              <a:rPr lang="en-US" altLang="zh-CN" sz="1200" dirty="0"/>
              <a:t>picking</a:t>
            </a:r>
            <a:r>
              <a:rPr lang="zh-CN" altLang="en-US" sz="1200" dirty="0"/>
              <a:t> </a:t>
            </a:r>
            <a:r>
              <a:rPr lang="en-US" altLang="zh-CN" sz="1200" dirty="0"/>
              <a:t>up)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3ED33A-0E0E-9D01-718E-EEFD1577F6F8}"/>
              </a:ext>
            </a:extLst>
          </p:cNvPr>
          <p:cNvSpPr txBox="1"/>
          <p:nvPr/>
        </p:nvSpPr>
        <p:spPr>
          <a:xfrm>
            <a:off x="5843851" y="3335631"/>
            <a:ext cx="1215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Shadows</a:t>
            </a:r>
          </a:p>
          <a:p>
            <a:r>
              <a:rPr lang="en-US" altLang="zh-CN" sz="1200" dirty="0"/>
              <a:t>(cast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fluid</a:t>
            </a:r>
            <a:r>
              <a:rPr lang="zh-CN" altLang="en-US" sz="1200" dirty="0"/>
              <a:t> </a:t>
            </a:r>
            <a:r>
              <a:rPr lang="en-US" altLang="zh-CN" sz="1200" dirty="0"/>
              <a:t>and</a:t>
            </a:r>
            <a:r>
              <a:rPr lang="zh-CN" altLang="en-US" sz="1200" dirty="0"/>
              <a:t> </a:t>
            </a:r>
            <a:r>
              <a:rPr lang="en-US" altLang="zh-CN" sz="1200" dirty="0"/>
              <a:t>vessels</a:t>
            </a:r>
            <a:r>
              <a:rPr lang="zh-CN" altLang="en-US" sz="1200" dirty="0"/>
              <a:t> </a:t>
            </a:r>
            <a:r>
              <a:rPr lang="en-US" altLang="zh-CN" sz="1200" dirty="0"/>
              <a:t>along</a:t>
            </a:r>
            <a:r>
              <a:rPr lang="zh-CN" altLang="en-US" sz="1200" dirty="0"/>
              <a:t> </a:t>
            </a:r>
            <a:r>
              <a:rPr lang="en-US" altLang="zh-CN" sz="1200" dirty="0"/>
              <a:t>surface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brain)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9C1961-01F5-40E4-47AF-A22FE022D34F}"/>
              </a:ext>
            </a:extLst>
          </p:cNvPr>
          <p:cNvSpPr txBox="1"/>
          <p:nvPr/>
        </p:nvSpPr>
        <p:spPr>
          <a:xfrm>
            <a:off x="5075928" y="2594504"/>
            <a:ext cx="198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High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intensity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regions</a:t>
            </a:r>
            <a:endParaRPr lang="en-US" sz="12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AAC1E3-596F-1A0C-2FBB-D9ACE4FED48C}"/>
              </a:ext>
            </a:extLst>
          </p:cNvPr>
          <p:cNvSpPr txBox="1"/>
          <p:nvPr/>
        </p:nvSpPr>
        <p:spPr>
          <a:xfrm>
            <a:off x="5209481" y="1959311"/>
            <a:ext cx="19831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High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intensity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regions</a:t>
            </a:r>
            <a:endParaRPr lang="en-US" sz="1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25F21-701E-E8F9-8874-5CB7B7B4165A}"/>
              </a:ext>
            </a:extLst>
          </p:cNvPr>
          <p:cNvSpPr txBox="1"/>
          <p:nvPr/>
        </p:nvSpPr>
        <p:spPr>
          <a:xfrm>
            <a:off x="862404" y="1690688"/>
            <a:ext cx="3257646" cy="2308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Shadows</a:t>
            </a:r>
            <a:r>
              <a:rPr lang="zh-CN" altLang="en-US" dirty="0"/>
              <a:t> </a:t>
            </a:r>
            <a:r>
              <a:rPr lang="en-US" altLang="zh-CN" dirty="0"/>
              <a:t>cast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b="1" dirty="0"/>
              <a:t>fluid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vessels</a:t>
            </a:r>
            <a:r>
              <a:rPr lang="zh-CN" altLang="en-US" b="1" dirty="0"/>
              <a:t> 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OCT</a:t>
            </a:r>
            <a:r>
              <a:rPr lang="zh-CN" altLang="en-US" b="1" dirty="0"/>
              <a:t> </a:t>
            </a:r>
            <a:r>
              <a:rPr lang="en-US" altLang="zh-CN" b="1" dirty="0"/>
              <a:t>data</a:t>
            </a:r>
            <a:r>
              <a:rPr lang="zh-CN" altLang="en-US" b="1" dirty="0"/>
              <a:t> </a:t>
            </a:r>
            <a:r>
              <a:rPr lang="en-US" altLang="zh-CN" b="1" dirty="0"/>
              <a:t>alone</a:t>
            </a:r>
            <a:r>
              <a:rPr lang="zh-CN" altLang="en-US" b="1" dirty="0"/>
              <a:t> </a:t>
            </a:r>
            <a:r>
              <a:rPr lang="en-US" altLang="zh-CN" dirty="0"/>
              <a:t>(without</a:t>
            </a:r>
            <a:r>
              <a:rPr lang="zh-CN" altLang="en-US" dirty="0"/>
              <a:t> </a:t>
            </a:r>
            <a:r>
              <a:rPr lang="en-US" altLang="zh-CN" dirty="0"/>
              <a:t>processing)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b="1" dirty="0"/>
              <a:t>less</a:t>
            </a:r>
            <a:r>
              <a:rPr lang="zh-CN" altLang="en-US" b="1" dirty="0"/>
              <a:t> </a:t>
            </a:r>
            <a:r>
              <a:rPr lang="en-US" altLang="zh-CN" b="1" dirty="0"/>
              <a:t>precise</a:t>
            </a:r>
            <a:r>
              <a:rPr lang="zh-CN" altLang="en-US" b="1" dirty="0"/>
              <a:t> </a:t>
            </a:r>
            <a:endParaRPr lang="en-US" altLang="zh-CN" b="1" dirty="0"/>
          </a:p>
          <a:p>
            <a:endParaRPr lang="en-US" b="1" dirty="0"/>
          </a:p>
          <a:p>
            <a:r>
              <a:rPr lang="en-US" altLang="zh-CN" b="1" dirty="0"/>
              <a:t>Selective</a:t>
            </a:r>
            <a:r>
              <a:rPr lang="zh-CN" altLang="en-US" b="1" dirty="0"/>
              <a:t> </a:t>
            </a:r>
            <a:r>
              <a:rPr lang="en-US" altLang="zh-CN" b="1" dirty="0"/>
              <a:t>median</a:t>
            </a:r>
            <a:r>
              <a:rPr lang="zh-CN" altLang="en-US" b="1" dirty="0"/>
              <a:t> </a:t>
            </a:r>
            <a:r>
              <a:rPr lang="en-US" altLang="zh-CN" b="1" dirty="0"/>
              <a:t>filter</a:t>
            </a:r>
            <a:r>
              <a:rPr lang="zh-CN" altLang="en-US" dirty="0"/>
              <a:t> </a:t>
            </a:r>
            <a:r>
              <a:rPr lang="en-US" altLang="zh-CN" dirty="0"/>
              <a:t>removes</a:t>
            </a:r>
            <a:r>
              <a:rPr lang="zh-CN" altLang="en-US" dirty="0"/>
              <a:t> </a:t>
            </a:r>
            <a:r>
              <a:rPr lang="en-US" altLang="zh-CN" dirty="0"/>
              <a:t>noise/artifacts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448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3EB9E-345B-C5A4-1960-A4B0AE19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pic>
        <p:nvPicPr>
          <p:cNvPr id="5" name="Content Placeholder 4" descr="A diagram of a computer hardware system&#10;&#10;Description automatically generated">
            <a:extLst>
              <a:ext uri="{FF2B5EF4-FFF2-40B4-BE49-F238E27FC236}">
                <a16:creationId xmlns:a16="http://schemas.microsoft.com/office/drawing/2014/main" id="{0E06A713-306C-4984-6008-E928FF990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3762" y="1825625"/>
            <a:ext cx="3344475" cy="4351338"/>
          </a:xfrm>
        </p:spPr>
      </p:pic>
    </p:spTree>
    <p:extLst>
      <p:ext uri="{BB962C8B-B14F-4D97-AF65-F5344CB8AC3E}">
        <p14:creationId xmlns:p14="http://schemas.microsoft.com/office/powerpoint/2010/main" val="2864128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6D73A-EE14-BA12-1955-9EF387515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B145EFE5-7527-FDEF-40BF-5DD8D2279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0220" y="1825625"/>
            <a:ext cx="4331559" cy="4351338"/>
          </a:xfrm>
        </p:spPr>
      </p:pic>
    </p:spTree>
    <p:extLst>
      <p:ext uri="{BB962C8B-B14F-4D97-AF65-F5344CB8AC3E}">
        <p14:creationId xmlns:p14="http://schemas.microsoft.com/office/powerpoint/2010/main" val="253557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BAFAA-AE45-5995-99DA-3992EB7E6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449FD-10C9-5F28-72D5-459E76FC4C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Goal:</a:t>
            </a:r>
            <a:r>
              <a:rPr lang="zh-CN" altLang="en-US" sz="2000" dirty="0"/>
              <a:t> </a:t>
            </a:r>
            <a:r>
              <a:rPr lang="en-US" altLang="zh-CN" sz="2000" dirty="0"/>
              <a:t>Describe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b="1" dirty="0"/>
              <a:t>guiding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robotic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surgical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systems</a:t>
            </a:r>
            <a:r>
              <a:rPr lang="zh-CN" altLang="en-US" sz="2000" b="1" dirty="0"/>
              <a:t> </a:t>
            </a:r>
            <a:r>
              <a:rPr lang="en-US" altLang="zh-CN" sz="2000" dirty="0"/>
              <a:t>via</a:t>
            </a:r>
            <a:r>
              <a:rPr lang="zh-CN" altLang="en-US" sz="2000" dirty="0"/>
              <a:t> </a:t>
            </a:r>
            <a:r>
              <a:rPr lang="en-US" altLang="zh-CN" sz="2000" b="1" dirty="0"/>
              <a:t>optical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coherence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tomography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(OCT)</a:t>
            </a:r>
            <a:r>
              <a:rPr lang="zh-CN" altLang="en-US" sz="2000" b="1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b="1" dirty="0"/>
              <a:t>acquiring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depth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maps</a:t>
            </a:r>
            <a:r>
              <a:rPr lang="zh-CN" altLang="en-US" sz="2000" b="1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wet</a:t>
            </a:r>
            <a:r>
              <a:rPr lang="zh-CN" altLang="en-US" sz="2000" dirty="0"/>
              <a:t> </a:t>
            </a:r>
            <a:r>
              <a:rPr lang="en-US" altLang="zh-CN" sz="2000" dirty="0"/>
              <a:t>brain</a:t>
            </a:r>
            <a:r>
              <a:rPr lang="zh-CN" altLang="en-US" sz="2000" dirty="0"/>
              <a:t> </a:t>
            </a:r>
            <a:r>
              <a:rPr lang="en-US" altLang="zh-CN" sz="2000" dirty="0"/>
              <a:t>surface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other</a:t>
            </a:r>
            <a:r>
              <a:rPr lang="zh-CN" altLang="en-US" sz="2000" dirty="0"/>
              <a:t> </a:t>
            </a:r>
            <a:r>
              <a:rPr lang="en-US" altLang="zh-CN" sz="2000" dirty="0"/>
              <a:t>tissue</a:t>
            </a:r>
            <a:r>
              <a:rPr lang="zh-CN" altLang="en-US" sz="2000" dirty="0"/>
              <a:t> </a:t>
            </a:r>
            <a:r>
              <a:rPr lang="en-US" altLang="zh-CN" sz="2000" dirty="0"/>
              <a:t>surfaces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r>
              <a:rPr lang="en-US" altLang="zh-CN" sz="2000" dirty="0"/>
              <a:t>Embodiments:</a:t>
            </a:r>
          </a:p>
          <a:p>
            <a:pPr lvl="1"/>
            <a:r>
              <a:rPr lang="en-US" altLang="zh-CN" sz="1600" dirty="0"/>
              <a:t>System</a:t>
            </a:r>
            <a:r>
              <a:rPr lang="zh-CN" altLang="en-US" sz="1600" dirty="0"/>
              <a:t> </a:t>
            </a:r>
            <a:r>
              <a:rPr lang="en-US" altLang="zh-CN" sz="1600" dirty="0"/>
              <a:t>Overview</a:t>
            </a:r>
          </a:p>
          <a:p>
            <a:pPr lvl="2"/>
            <a:r>
              <a:rPr lang="en-US" altLang="zh-CN" sz="1200" dirty="0"/>
              <a:t>Robotic</a:t>
            </a:r>
            <a:r>
              <a:rPr lang="zh-CN" altLang="en-US" sz="1200" dirty="0"/>
              <a:t> </a:t>
            </a:r>
            <a:r>
              <a:rPr lang="en-US" altLang="zh-CN" sz="1200" dirty="0"/>
              <a:t>Surgery</a:t>
            </a:r>
            <a:r>
              <a:rPr lang="zh-CN" altLang="en-US" sz="1200" dirty="0"/>
              <a:t> </a:t>
            </a:r>
            <a:r>
              <a:rPr lang="en-US" altLang="zh-CN" sz="1200" dirty="0"/>
              <a:t>System</a:t>
            </a:r>
            <a:r>
              <a:rPr lang="zh-CN" altLang="en-US" sz="1200" dirty="0"/>
              <a:t> </a:t>
            </a:r>
            <a:r>
              <a:rPr lang="en-US" altLang="zh-CN" sz="1200" dirty="0"/>
              <a:t>using</a:t>
            </a:r>
            <a:r>
              <a:rPr lang="zh-CN" altLang="en-US" sz="1200" dirty="0"/>
              <a:t> </a:t>
            </a:r>
            <a:r>
              <a:rPr lang="en-US" altLang="zh-CN" sz="1200" dirty="0"/>
              <a:t>Optical</a:t>
            </a:r>
            <a:r>
              <a:rPr lang="zh-CN" altLang="en-US" sz="1200" dirty="0"/>
              <a:t> </a:t>
            </a:r>
            <a:r>
              <a:rPr lang="en-US" altLang="zh-CN" sz="1200" dirty="0"/>
              <a:t>Coherence</a:t>
            </a:r>
            <a:r>
              <a:rPr lang="zh-CN" altLang="en-US" sz="1200" dirty="0"/>
              <a:t> </a:t>
            </a:r>
            <a:r>
              <a:rPr lang="en-US" altLang="zh-CN" sz="1200" dirty="0"/>
              <a:t>Tomography</a:t>
            </a:r>
            <a:r>
              <a:rPr lang="zh-CN" altLang="en-US" sz="1200" dirty="0"/>
              <a:t> </a:t>
            </a:r>
            <a:r>
              <a:rPr lang="en-US" altLang="zh-CN" sz="1200" dirty="0"/>
              <a:t>(OCT)</a:t>
            </a:r>
          </a:p>
          <a:p>
            <a:pPr lvl="2"/>
            <a:r>
              <a:rPr lang="en-US" altLang="zh-CN" sz="1200" dirty="0"/>
              <a:t>Close-up</a:t>
            </a:r>
            <a:r>
              <a:rPr lang="zh-CN" altLang="en-US" sz="1200" dirty="0"/>
              <a:t> </a:t>
            </a:r>
            <a:r>
              <a:rPr lang="en-US" altLang="zh-CN" sz="1200" dirty="0"/>
              <a:t>bottom</a:t>
            </a:r>
            <a:r>
              <a:rPr lang="zh-CN" altLang="en-US" sz="1200" dirty="0"/>
              <a:t> </a:t>
            </a:r>
            <a:r>
              <a:rPr lang="en-US" altLang="zh-CN" sz="1200" dirty="0"/>
              <a:t>view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system</a:t>
            </a:r>
          </a:p>
          <a:p>
            <a:pPr lvl="2"/>
            <a:r>
              <a:rPr lang="en-US" altLang="zh-CN" sz="1200" dirty="0"/>
              <a:t>Overhead</a:t>
            </a:r>
            <a:r>
              <a:rPr lang="zh-CN" altLang="en-US" sz="1200" dirty="0"/>
              <a:t> </a:t>
            </a:r>
            <a:r>
              <a:rPr lang="en-US" altLang="zh-CN" sz="1200" dirty="0"/>
              <a:t>Image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a</a:t>
            </a:r>
            <a:r>
              <a:rPr lang="zh-CN" altLang="en-US" sz="1200" dirty="0"/>
              <a:t> </a:t>
            </a:r>
            <a:r>
              <a:rPr lang="en-US" altLang="zh-CN" sz="1200" dirty="0"/>
              <a:t>Portion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Brain</a:t>
            </a:r>
          </a:p>
          <a:p>
            <a:pPr lvl="2"/>
            <a:r>
              <a:rPr lang="en-US" altLang="zh-CN" sz="1200" dirty="0"/>
              <a:t>3D</a:t>
            </a:r>
            <a:r>
              <a:rPr lang="zh-CN" altLang="en-US" sz="1200" dirty="0"/>
              <a:t> </a:t>
            </a:r>
            <a:r>
              <a:rPr lang="en-US" altLang="zh-CN" sz="1200" dirty="0"/>
              <a:t>Image</a:t>
            </a:r>
            <a:r>
              <a:rPr lang="zh-CN" altLang="en-US" sz="1200" dirty="0"/>
              <a:t> </a:t>
            </a:r>
            <a:r>
              <a:rPr lang="en-US" altLang="zh-CN" sz="1200" dirty="0"/>
              <a:t>showing</a:t>
            </a:r>
            <a:r>
              <a:rPr lang="zh-CN" altLang="en-US" sz="1200" dirty="0"/>
              <a:t> </a:t>
            </a:r>
            <a:r>
              <a:rPr lang="en-US" altLang="zh-CN" sz="1200" dirty="0"/>
              <a:t>Surface</a:t>
            </a:r>
            <a:r>
              <a:rPr lang="zh-CN" altLang="en-US" sz="1200" dirty="0"/>
              <a:t> </a:t>
            </a:r>
            <a:r>
              <a:rPr lang="en-US" altLang="zh-CN" sz="1200" dirty="0"/>
              <a:t>Topology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Brain</a:t>
            </a:r>
          </a:p>
          <a:p>
            <a:pPr lvl="2"/>
            <a:r>
              <a:rPr lang="en-US" altLang="zh-CN" sz="1200" dirty="0"/>
              <a:t>Cross-Section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Head</a:t>
            </a:r>
            <a:r>
              <a:rPr lang="zh-CN" altLang="en-US" sz="1200" dirty="0"/>
              <a:t> </a:t>
            </a:r>
            <a:r>
              <a:rPr lang="en-US" altLang="zh-CN" sz="1200" dirty="0"/>
              <a:t>with</a:t>
            </a:r>
            <a:r>
              <a:rPr lang="zh-CN" altLang="en-US" sz="1200" dirty="0"/>
              <a:t> </a:t>
            </a:r>
            <a:r>
              <a:rPr lang="en-US" altLang="zh-CN" sz="1200" dirty="0"/>
              <a:t>Portion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Skull</a:t>
            </a:r>
            <a:r>
              <a:rPr lang="zh-CN" altLang="en-US" sz="1200" dirty="0"/>
              <a:t> </a:t>
            </a:r>
            <a:r>
              <a:rPr lang="en-US" altLang="zh-CN" sz="1200" dirty="0"/>
              <a:t>Removed</a:t>
            </a:r>
          </a:p>
          <a:p>
            <a:pPr lvl="1"/>
            <a:r>
              <a:rPr lang="en-US" altLang="zh-CN" sz="1600" dirty="0"/>
              <a:t>Real-Time</a:t>
            </a:r>
            <a:r>
              <a:rPr lang="zh-CN" altLang="en-US" sz="1600" dirty="0"/>
              <a:t> </a:t>
            </a:r>
            <a:r>
              <a:rPr lang="en-US" altLang="zh-CN" sz="1600" dirty="0"/>
              <a:t>Imaging</a:t>
            </a:r>
            <a:r>
              <a:rPr lang="zh-CN" altLang="en-US" sz="1600" dirty="0"/>
              <a:t> </a:t>
            </a:r>
            <a:r>
              <a:rPr lang="en-US" altLang="zh-CN" sz="1600" dirty="0"/>
              <a:t>Process:</a:t>
            </a:r>
            <a:r>
              <a:rPr lang="zh-CN" altLang="en-US" sz="1600" dirty="0"/>
              <a:t> </a:t>
            </a:r>
            <a:r>
              <a:rPr lang="en-US" altLang="zh-CN" sz="1600" dirty="0"/>
              <a:t>Optical</a:t>
            </a:r>
            <a:r>
              <a:rPr lang="zh-CN" altLang="en-US" sz="1600" dirty="0"/>
              <a:t> </a:t>
            </a:r>
            <a:r>
              <a:rPr lang="en-US" altLang="zh-CN" sz="1600" dirty="0"/>
              <a:t>Coherence</a:t>
            </a:r>
            <a:r>
              <a:rPr lang="zh-CN" altLang="en-US" sz="1600" dirty="0"/>
              <a:t> </a:t>
            </a:r>
            <a:r>
              <a:rPr lang="en-US" altLang="zh-CN" sz="1600" dirty="0"/>
              <a:t>Tomography</a:t>
            </a:r>
            <a:r>
              <a:rPr lang="zh-CN" altLang="en-US" sz="1600" dirty="0"/>
              <a:t> </a:t>
            </a:r>
            <a:r>
              <a:rPr lang="en-US" altLang="zh-CN" sz="1600" dirty="0"/>
              <a:t>(OCT)</a:t>
            </a:r>
          </a:p>
          <a:p>
            <a:pPr lvl="1"/>
            <a:r>
              <a:rPr lang="en-US" altLang="zh-CN" sz="1600" dirty="0"/>
              <a:t>Electrode</a:t>
            </a:r>
            <a:r>
              <a:rPr lang="zh-CN" altLang="en-US" sz="1600" dirty="0"/>
              <a:t> </a:t>
            </a:r>
            <a:r>
              <a:rPr lang="en-US" altLang="zh-CN" sz="1600" dirty="0"/>
              <a:t>Implantation</a:t>
            </a:r>
            <a:r>
              <a:rPr lang="zh-CN" altLang="en-US" sz="1600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Why</a:t>
            </a:r>
            <a:r>
              <a:rPr lang="zh-CN" altLang="en-US" sz="1600" dirty="0"/>
              <a:t> </a:t>
            </a:r>
            <a:r>
              <a:rPr lang="en-US" altLang="zh-CN" sz="1600" dirty="0"/>
              <a:t>OCT</a:t>
            </a:r>
            <a:r>
              <a:rPr lang="zh-CN" altLang="en-US" sz="1600" dirty="0"/>
              <a:t> </a:t>
            </a:r>
            <a:r>
              <a:rPr lang="en-US" altLang="zh-CN" sz="1600" dirty="0"/>
              <a:t>Alone</a:t>
            </a:r>
            <a:r>
              <a:rPr lang="zh-CN" altLang="en-US" sz="1600" dirty="0"/>
              <a:t> </a:t>
            </a:r>
            <a:r>
              <a:rPr lang="en-US" altLang="zh-CN" sz="1600" dirty="0"/>
              <a:t>is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Sufficient</a:t>
            </a:r>
          </a:p>
          <a:p>
            <a:pPr lvl="2"/>
            <a:r>
              <a:rPr lang="en-US" altLang="zh-CN" sz="1200" dirty="0"/>
              <a:t>Implantation</a:t>
            </a:r>
            <a:r>
              <a:rPr lang="zh-CN" altLang="en-US" sz="1200" dirty="0"/>
              <a:t> </a:t>
            </a:r>
            <a:r>
              <a:rPr lang="en-US" altLang="zh-CN" sz="1200" dirty="0"/>
              <a:t>of</a:t>
            </a:r>
            <a:r>
              <a:rPr lang="zh-CN" altLang="en-US" sz="1200" dirty="0"/>
              <a:t> </a:t>
            </a:r>
            <a:r>
              <a:rPr lang="en-US" altLang="zh-CN" sz="1200" dirty="0"/>
              <a:t>Electrodes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Target</a:t>
            </a:r>
            <a:r>
              <a:rPr lang="zh-CN" altLang="en-US" sz="1200" dirty="0"/>
              <a:t> </a:t>
            </a:r>
            <a:r>
              <a:rPr lang="en-US" altLang="zh-CN" sz="1200" dirty="0"/>
              <a:t>Tissue</a:t>
            </a:r>
            <a:r>
              <a:rPr lang="zh-CN" altLang="en-US" sz="1200" dirty="0"/>
              <a:t> </a:t>
            </a:r>
            <a:r>
              <a:rPr lang="en-US" altLang="zh-CN" sz="1200" dirty="0"/>
              <a:t>Proxy</a:t>
            </a:r>
            <a:r>
              <a:rPr lang="zh-CN" altLang="en-US" sz="1200" dirty="0"/>
              <a:t> </a:t>
            </a:r>
            <a:r>
              <a:rPr lang="en-US" altLang="zh-CN" sz="1200" dirty="0"/>
              <a:t>Substance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lvl="2"/>
            <a:r>
              <a:rPr lang="en-US" altLang="zh-CN" sz="1200" dirty="0"/>
              <a:t>Electrodes</a:t>
            </a:r>
            <a:r>
              <a:rPr lang="zh-CN" altLang="en-US" sz="1200" dirty="0"/>
              <a:t> </a:t>
            </a:r>
            <a:r>
              <a:rPr lang="en-US" altLang="zh-CN" sz="1200" dirty="0"/>
              <a:t>implanted</a:t>
            </a:r>
            <a:r>
              <a:rPr lang="zh-CN" altLang="en-US" sz="1200" dirty="0"/>
              <a:t> </a:t>
            </a:r>
            <a:r>
              <a:rPr lang="en-US" altLang="zh-CN" sz="1200" dirty="0"/>
              <a:t>in</a:t>
            </a:r>
            <a:r>
              <a:rPr lang="zh-CN" altLang="en-US" sz="1200" dirty="0"/>
              <a:t> </a:t>
            </a:r>
            <a:r>
              <a:rPr lang="en-US" altLang="zh-CN" sz="1200" dirty="0"/>
              <a:t>brain</a:t>
            </a:r>
            <a:r>
              <a:rPr lang="zh-CN" altLang="en-US" sz="1200" dirty="0"/>
              <a:t> </a:t>
            </a:r>
            <a:r>
              <a:rPr lang="en-US" altLang="zh-CN" sz="1200" dirty="0"/>
              <a:t>tissue</a:t>
            </a:r>
          </a:p>
          <a:p>
            <a:pPr lvl="2"/>
            <a:r>
              <a:rPr lang="en-US" altLang="zh-CN" sz="1200" dirty="0"/>
              <a:t>Shadows</a:t>
            </a:r>
            <a:r>
              <a:rPr lang="zh-CN" altLang="en-US" sz="1200" dirty="0"/>
              <a:t> </a:t>
            </a:r>
            <a:r>
              <a:rPr lang="en-US" altLang="zh-CN" sz="1200" dirty="0"/>
              <a:t>Cast</a:t>
            </a:r>
            <a:r>
              <a:rPr lang="zh-CN" altLang="en-US" sz="1200" dirty="0"/>
              <a:t> </a:t>
            </a:r>
            <a:r>
              <a:rPr lang="en-US" altLang="zh-CN" sz="1200" dirty="0"/>
              <a:t>By</a:t>
            </a:r>
            <a:r>
              <a:rPr lang="zh-CN" altLang="en-US" sz="1200" dirty="0"/>
              <a:t> </a:t>
            </a:r>
            <a:r>
              <a:rPr lang="en-US" altLang="zh-CN" sz="1200" dirty="0"/>
              <a:t>Threads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lvl="2"/>
            <a:r>
              <a:rPr lang="en-US" altLang="zh-CN" sz="1200" dirty="0"/>
              <a:t>Occlusions</a:t>
            </a:r>
            <a:r>
              <a:rPr lang="zh-CN" altLang="en-US" sz="1200" dirty="0"/>
              <a:t> </a:t>
            </a:r>
            <a:r>
              <a:rPr lang="en-US" altLang="zh-CN" sz="1200" dirty="0"/>
              <a:t>Casted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Fluid</a:t>
            </a:r>
            <a:r>
              <a:rPr lang="zh-CN" altLang="en-US" sz="1200" dirty="0"/>
              <a:t> </a:t>
            </a:r>
            <a:r>
              <a:rPr lang="en-US" altLang="zh-CN" sz="1200" dirty="0"/>
              <a:t>&amp;</a:t>
            </a:r>
            <a:r>
              <a:rPr lang="zh-CN" altLang="en-US" sz="1200" dirty="0"/>
              <a:t> </a:t>
            </a:r>
            <a:r>
              <a:rPr lang="en-US" altLang="zh-CN" sz="1200" dirty="0"/>
              <a:t>Vessels</a:t>
            </a:r>
          </a:p>
          <a:p>
            <a:pPr lvl="1"/>
            <a:r>
              <a:rPr lang="en-US" altLang="zh-CN" sz="1600" dirty="0"/>
              <a:t>Example</a:t>
            </a:r>
            <a:r>
              <a:rPr lang="zh-CN" altLang="en-US" sz="1600" dirty="0"/>
              <a:t> </a:t>
            </a:r>
            <a:r>
              <a:rPr lang="en-US" altLang="zh-CN" sz="1600" dirty="0"/>
              <a:t>Computing</a:t>
            </a:r>
            <a:r>
              <a:rPr lang="zh-CN" altLang="en-US" sz="1600" dirty="0"/>
              <a:t> </a:t>
            </a:r>
            <a:r>
              <a:rPr lang="en-US" altLang="zh-CN" sz="1600" dirty="0"/>
              <a:t>System</a:t>
            </a:r>
            <a:r>
              <a:rPr lang="zh-CN" altLang="en-US" sz="1600" dirty="0"/>
              <a:t> </a:t>
            </a:r>
            <a:r>
              <a:rPr lang="en-US" altLang="zh-CN" sz="1600" dirty="0"/>
              <a:t>+</a:t>
            </a:r>
            <a:r>
              <a:rPr lang="zh-CN" altLang="en-US" sz="1600" dirty="0"/>
              <a:t> </a:t>
            </a:r>
            <a:r>
              <a:rPr lang="en-US" altLang="zh-CN" sz="1600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38935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940FB-BFBC-7470-E565-0AD9012D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Robotic</a:t>
            </a:r>
            <a:r>
              <a:rPr lang="zh-CN" altLang="en-US" sz="3600" dirty="0"/>
              <a:t> </a:t>
            </a:r>
            <a:r>
              <a:rPr lang="en-US" altLang="zh-CN" sz="3600" dirty="0"/>
              <a:t>Surgery</a:t>
            </a:r>
            <a:r>
              <a:rPr lang="zh-CN" altLang="en-US" sz="3600" dirty="0"/>
              <a:t> </a:t>
            </a:r>
            <a:r>
              <a:rPr lang="en-US" altLang="zh-CN" sz="3600" dirty="0"/>
              <a:t>System</a:t>
            </a:r>
            <a:r>
              <a:rPr lang="zh-CN" altLang="en-US" sz="3600" dirty="0"/>
              <a:t> </a:t>
            </a:r>
            <a:r>
              <a:rPr lang="en-US" altLang="zh-CN" sz="3600" dirty="0"/>
              <a:t>using</a:t>
            </a:r>
            <a:r>
              <a:rPr lang="zh-CN" altLang="en-US" sz="3600" dirty="0"/>
              <a:t> </a:t>
            </a:r>
            <a:r>
              <a:rPr lang="en-US" altLang="zh-CN" sz="3600" dirty="0"/>
              <a:t>Optical</a:t>
            </a:r>
            <a:r>
              <a:rPr lang="zh-CN" altLang="en-US" sz="3600" dirty="0"/>
              <a:t> </a:t>
            </a:r>
            <a:r>
              <a:rPr lang="en-US" altLang="zh-CN" sz="3600" dirty="0"/>
              <a:t>Coherence</a:t>
            </a:r>
            <a:r>
              <a:rPr lang="zh-CN" altLang="en-US" sz="3600" dirty="0"/>
              <a:t> </a:t>
            </a:r>
            <a:r>
              <a:rPr lang="en-US" altLang="zh-CN" sz="3600" dirty="0"/>
              <a:t>Tomography</a:t>
            </a:r>
            <a:r>
              <a:rPr lang="zh-CN" altLang="en-US" sz="3600" dirty="0"/>
              <a:t> </a:t>
            </a:r>
            <a:r>
              <a:rPr lang="en-US" altLang="zh-CN" sz="3600" dirty="0"/>
              <a:t>(OCT)</a:t>
            </a:r>
            <a:endParaRPr lang="en-US" sz="3600" dirty="0"/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8C1031E3-9604-E9CE-4D20-5093DBDA8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3732" y="1603573"/>
            <a:ext cx="4304535" cy="488930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6E2A6F-22A3-9A58-BCDD-CFA7CEFB16E3}"/>
              </a:ext>
            </a:extLst>
          </p:cNvPr>
          <p:cNvSpPr txBox="1"/>
          <p:nvPr/>
        </p:nvSpPr>
        <p:spPr>
          <a:xfrm>
            <a:off x="7173951" y="3429000"/>
            <a:ext cx="12340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Inserter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Head</a:t>
            </a:r>
            <a:endParaRPr lang="en-US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9592A8-71BF-7E19-FA57-4E4F230BA7A3}"/>
              </a:ext>
            </a:extLst>
          </p:cNvPr>
          <p:cNvSpPr txBox="1"/>
          <p:nvPr/>
        </p:nvSpPr>
        <p:spPr>
          <a:xfrm>
            <a:off x="4348976" y="2921168"/>
            <a:ext cx="1048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Device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engagement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subsystem</a:t>
            </a:r>
            <a:endParaRPr lang="en-US" sz="1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855844-768E-1B9F-6A93-316FE6FF241D}"/>
              </a:ext>
            </a:extLst>
          </p:cNvPr>
          <p:cNvSpPr txBox="1"/>
          <p:nvPr/>
        </p:nvSpPr>
        <p:spPr>
          <a:xfrm>
            <a:off x="4590585" y="4969275"/>
            <a:ext cx="1048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Ultrasonic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Cleaner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758462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7721-9AEC-C30C-3BF3-717FE1CFE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Close-up</a:t>
            </a:r>
            <a:r>
              <a:rPr lang="zh-CN" altLang="en-US" dirty="0"/>
              <a:t> </a:t>
            </a:r>
            <a:r>
              <a:rPr lang="en-US" altLang="zh-CN" dirty="0"/>
              <a:t>bottom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3C91CC86-3DB7-434C-6360-0A9AA9B20A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3868" y="1825625"/>
            <a:ext cx="5544263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887133-8282-8A87-6F39-C8C89D2726F2}"/>
              </a:ext>
            </a:extLst>
          </p:cNvPr>
          <p:cNvSpPr txBox="1"/>
          <p:nvPr/>
        </p:nvSpPr>
        <p:spPr>
          <a:xfrm>
            <a:off x="2973659" y="4505093"/>
            <a:ext cx="10482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OCT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sensor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46543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00510-A8B8-8832-656E-54587CE3A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Overhead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Portion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endParaRPr lang="en-US" dirty="0"/>
          </a:p>
        </p:txBody>
      </p:sp>
      <p:pic>
        <p:nvPicPr>
          <p:cNvPr id="5" name="Content Placeholder 4" descr="Close-up of a human veins&#10;&#10;Description automatically generated">
            <a:extLst>
              <a:ext uri="{FF2B5EF4-FFF2-40B4-BE49-F238E27FC236}">
                <a16:creationId xmlns:a16="http://schemas.microsoft.com/office/drawing/2014/main" id="{0C36A1E4-10E6-3EA8-1360-1E0A90E24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8745" y="2362200"/>
            <a:ext cx="5143500" cy="304800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D0106-8168-4124-95D9-0D751CBDBF9A}"/>
              </a:ext>
            </a:extLst>
          </p:cNvPr>
          <p:cNvSpPr txBox="1"/>
          <p:nvPr/>
        </p:nvSpPr>
        <p:spPr>
          <a:xfrm>
            <a:off x="8666724" y="3886200"/>
            <a:ext cx="191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Vasculature</a:t>
            </a:r>
          </a:p>
          <a:p>
            <a:r>
              <a:rPr lang="en-US" altLang="zh-CN" dirty="0"/>
              <a:t>(need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b="1" dirty="0"/>
              <a:t>avoided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surgery!)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36820A-3F2C-9072-F72C-E1B368BEE981}"/>
              </a:ext>
            </a:extLst>
          </p:cNvPr>
          <p:cNvSpPr txBox="1"/>
          <p:nvPr/>
        </p:nvSpPr>
        <p:spPr>
          <a:xfrm>
            <a:off x="985157" y="1690688"/>
            <a:ext cx="2142995" cy="17543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Avoid</a:t>
            </a:r>
            <a:r>
              <a:rPr lang="zh-CN" altLang="en-US" b="1" dirty="0"/>
              <a:t> </a:t>
            </a:r>
            <a:r>
              <a:rPr lang="en-US" altLang="zh-CN" b="1" dirty="0"/>
              <a:t>vasculature</a:t>
            </a:r>
            <a:r>
              <a:rPr lang="zh-CN" altLang="en-US" b="1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surgery</a:t>
            </a:r>
          </a:p>
          <a:p>
            <a:endParaRPr lang="en-US" dirty="0"/>
          </a:p>
          <a:p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b="1" dirty="0"/>
              <a:t>select</a:t>
            </a:r>
            <a:r>
              <a:rPr lang="zh-CN" altLang="en-US" b="1" dirty="0"/>
              <a:t> </a:t>
            </a:r>
            <a:r>
              <a:rPr lang="en-US" altLang="zh-CN" b="1" dirty="0"/>
              <a:t>needle</a:t>
            </a:r>
            <a:r>
              <a:rPr lang="zh-CN" altLang="en-US" b="1" dirty="0"/>
              <a:t> </a:t>
            </a:r>
            <a:r>
              <a:rPr lang="en-US" altLang="zh-CN" b="1" dirty="0"/>
              <a:t>insertion</a:t>
            </a:r>
            <a:r>
              <a:rPr lang="zh-CN" altLang="en-US" b="1" dirty="0"/>
              <a:t> </a:t>
            </a:r>
            <a:r>
              <a:rPr lang="en-US" altLang="zh-CN" b="1" dirty="0"/>
              <a:t>location</a:t>
            </a:r>
            <a:r>
              <a:rPr lang="zh-CN" altLang="en-US" dirty="0"/>
              <a:t> </a:t>
            </a:r>
            <a:r>
              <a:rPr lang="en-US" altLang="zh-CN" b="1" dirty="0"/>
              <a:t>automatically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950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E7187-AAB3-7E14-4624-8FBB7CDDD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showing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endParaRPr lang="en-US" dirty="0"/>
          </a:p>
        </p:txBody>
      </p:sp>
      <p:pic>
        <p:nvPicPr>
          <p:cNvPr id="4" name="Picture 3" descr="A close-up of a square&#10;&#10;Description automatically generated">
            <a:extLst>
              <a:ext uri="{FF2B5EF4-FFF2-40B4-BE49-F238E27FC236}">
                <a16:creationId xmlns:a16="http://schemas.microsoft.com/office/drawing/2014/main" id="{DCA28536-EC66-41F4-3266-8DF86CF1E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818" y="2121398"/>
            <a:ext cx="4584700" cy="363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B87623-A984-82FA-5D2B-2BC409042C55}"/>
              </a:ext>
            </a:extLst>
          </p:cNvPr>
          <p:cNvSpPr txBox="1"/>
          <p:nvPr/>
        </p:nvSpPr>
        <p:spPr>
          <a:xfrm>
            <a:off x="10275518" y="2587964"/>
            <a:ext cx="1916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Brain</a:t>
            </a:r>
            <a:r>
              <a:rPr lang="zh-CN" altLang="en-US" b="1" dirty="0"/>
              <a:t> </a:t>
            </a:r>
            <a:r>
              <a:rPr lang="en-US" altLang="zh-CN" b="1" dirty="0"/>
              <a:t>surface</a:t>
            </a:r>
            <a:r>
              <a:rPr lang="zh-CN" altLang="en-US" b="1" dirty="0"/>
              <a:t> </a:t>
            </a:r>
            <a:r>
              <a:rPr lang="en-US" altLang="zh-CN" b="1" dirty="0"/>
              <a:t>undulating</a:t>
            </a:r>
            <a:r>
              <a:rPr lang="zh-CN" altLang="en-US" b="1" dirty="0"/>
              <a:t> </a:t>
            </a:r>
            <a:r>
              <a:rPr lang="en-US" altLang="zh-CN" b="1" dirty="0"/>
              <a:t>(dynamic)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628652-2276-FAFA-049B-3CB6914315FC}"/>
              </a:ext>
            </a:extLst>
          </p:cNvPr>
          <p:cNvSpPr txBox="1"/>
          <p:nvPr/>
        </p:nvSpPr>
        <p:spPr>
          <a:xfrm>
            <a:off x="4344894" y="4233673"/>
            <a:ext cx="1916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Blood</a:t>
            </a:r>
            <a:r>
              <a:rPr lang="zh-CN" altLang="en-US" b="1" dirty="0"/>
              <a:t> </a:t>
            </a:r>
            <a:r>
              <a:rPr lang="en-US" altLang="zh-CN" b="1" dirty="0"/>
              <a:t>vessel</a:t>
            </a:r>
          </a:p>
          <a:p>
            <a:r>
              <a:rPr lang="en-US" altLang="zh-CN" dirty="0"/>
              <a:t>(pulsating)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749167-A80F-7057-91F1-D800D2C62161}"/>
              </a:ext>
            </a:extLst>
          </p:cNvPr>
          <p:cNvSpPr txBox="1"/>
          <p:nvPr/>
        </p:nvSpPr>
        <p:spPr>
          <a:xfrm>
            <a:off x="6326093" y="1832856"/>
            <a:ext cx="238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Subarachnoid</a:t>
            </a:r>
            <a:r>
              <a:rPr lang="zh-CN" altLang="en-US" b="1" dirty="0"/>
              <a:t> </a:t>
            </a:r>
            <a:r>
              <a:rPr lang="en-US" altLang="zh-CN" b="1" dirty="0"/>
              <a:t>space</a:t>
            </a:r>
            <a:endParaRPr lang="en-US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C66548A-CF74-CD68-F756-FFE544DB3150}"/>
                  </a:ext>
                </a:extLst>
              </p14:cNvPr>
              <p14:cNvContentPartPr/>
              <p14:nvPr/>
            </p14:nvContentPartPr>
            <p14:xfrm>
              <a:off x="5451496" y="4506329"/>
              <a:ext cx="1591560" cy="1378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C66548A-CF74-CD68-F756-FFE544DB315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42856" y="4497329"/>
                <a:ext cx="160920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79B2BCD-9986-91B1-BF2D-DB9727B5B892}"/>
                  </a:ext>
                </a:extLst>
              </p14:cNvPr>
              <p14:cNvContentPartPr/>
              <p14:nvPr/>
            </p14:nvContentPartPr>
            <p14:xfrm>
              <a:off x="7625536" y="2137889"/>
              <a:ext cx="27720" cy="1245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79B2BCD-9986-91B1-BF2D-DB9727B5B8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16536" y="2129249"/>
                <a:ext cx="45360" cy="12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320EDDB-7A6B-9969-A512-BBF3E8CB2ACA}"/>
                  </a:ext>
                </a:extLst>
              </p14:cNvPr>
              <p14:cNvContentPartPr/>
              <p14:nvPr/>
            </p14:nvContentPartPr>
            <p14:xfrm>
              <a:off x="8840896" y="2978849"/>
              <a:ext cx="1501920" cy="288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320EDDB-7A6B-9969-A512-BBF3E8CB2A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831896" y="2970209"/>
                <a:ext cx="1519560" cy="3063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794E8F2-BB95-C30C-0D6E-01FB0A146617}"/>
              </a:ext>
            </a:extLst>
          </p:cNvPr>
          <p:cNvSpPr txBox="1"/>
          <p:nvPr/>
        </p:nvSpPr>
        <p:spPr>
          <a:xfrm>
            <a:off x="369481" y="1696004"/>
            <a:ext cx="3094002" cy="25853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The </a:t>
            </a:r>
            <a:r>
              <a:rPr lang="en-US" altLang="zh-CN" b="1" dirty="0"/>
              <a:t>environment</a:t>
            </a:r>
            <a:r>
              <a:rPr lang="zh-CN" altLang="en-US" b="1" dirty="0"/>
              <a:t> </a:t>
            </a:r>
            <a:r>
              <a:rPr lang="en-US" altLang="zh-CN" dirty="0"/>
              <a:t>is</a:t>
            </a:r>
            <a:r>
              <a:rPr lang="zh-CN" altLang="en-US" b="1" dirty="0"/>
              <a:t> </a:t>
            </a:r>
            <a:r>
              <a:rPr lang="en-US" altLang="zh-CN" b="1" dirty="0"/>
              <a:t>complex,</a:t>
            </a:r>
            <a:r>
              <a:rPr lang="zh-CN" altLang="en-US" b="1" dirty="0"/>
              <a:t> </a:t>
            </a:r>
            <a:r>
              <a:rPr lang="en-US" altLang="zh-CN" b="1" dirty="0"/>
              <a:t>dynamic</a:t>
            </a:r>
            <a:r>
              <a:rPr lang="zh-CN" altLang="en-US" b="1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surgery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b="1" dirty="0"/>
              <a:t>adapt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precision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accuracy!</a:t>
            </a:r>
          </a:p>
          <a:p>
            <a:endParaRPr lang="en-US" altLang="zh-CN" dirty="0"/>
          </a:p>
          <a:p>
            <a:r>
              <a:rPr lang="en-US" altLang="zh-CN" b="1" dirty="0"/>
              <a:t>Very</a:t>
            </a:r>
            <a:r>
              <a:rPr lang="zh-CN" altLang="en-US" b="1" dirty="0"/>
              <a:t> </a:t>
            </a:r>
            <a:r>
              <a:rPr lang="en-US" altLang="zh-CN" b="1" dirty="0"/>
              <a:t>challenging</a:t>
            </a:r>
            <a:r>
              <a:rPr lang="zh-CN" altLang="en-US" b="1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brain</a:t>
            </a:r>
            <a:r>
              <a:rPr lang="zh-CN" altLang="en-US" dirty="0"/>
              <a:t> </a:t>
            </a:r>
            <a:r>
              <a:rPr lang="en-US" altLang="zh-CN" dirty="0"/>
              <a:t>surface</a:t>
            </a:r>
            <a:r>
              <a:rPr lang="zh-CN" altLang="en-US" dirty="0"/>
              <a:t> </a:t>
            </a:r>
            <a:r>
              <a:rPr lang="en-US" altLang="zh-CN" b="1" dirty="0"/>
              <a:t>quickly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guide</a:t>
            </a:r>
            <a:r>
              <a:rPr lang="zh-CN" altLang="en-US" dirty="0"/>
              <a:t> </a:t>
            </a:r>
            <a:r>
              <a:rPr lang="en-US" altLang="zh-CN" dirty="0"/>
              <a:t>inserter</a:t>
            </a:r>
            <a:r>
              <a:rPr lang="zh-CN" altLang="en-US" dirty="0"/>
              <a:t> </a:t>
            </a:r>
            <a:r>
              <a:rPr lang="en-US" altLang="zh-CN" dirty="0"/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2014294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564BC-C771-7EC7-A7AD-8B9E538FD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Cross-Section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Head</a:t>
            </a:r>
            <a:r>
              <a:rPr lang="zh-CN" altLang="en-US" sz="3600" dirty="0"/>
              <a:t> </a:t>
            </a:r>
            <a:r>
              <a:rPr lang="en-US" altLang="zh-CN" sz="3600" dirty="0"/>
              <a:t>with</a:t>
            </a:r>
            <a:r>
              <a:rPr lang="zh-CN" altLang="en-US" sz="3600" dirty="0"/>
              <a:t> </a:t>
            </a:r>
            <a:r>
              <a:rPr lang="en-US" altLang="zh-CN" sz="3600" dirty="0"/>
              <a:t>a</a:t>
            </a:r>
            <a:r>
              <a:rPr lang="zh-CN" altLang="en-US" sz="3600" dirty="0"/>
              <a:t> </a:t>
            </a:r>
            <a:r>
              <a:rPr lang="en-US" altLang="zh-CN" sz="3600" dirty="0"/>
              <a:t>Portion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Skull</a:t>
            </a:r>
            <a:r>
              <a:rPr lang="zh-CN" altLang="en-US" sz="3600" dirty="0"/>
              <a:t> </a:t>
            </a:r>
            <a:r>
              <a:rPr lang="en-US" altLang="zh-CN" sz="3600" dirty="0"/>
              <a:t>Removed</a:t>
            </a:r>
            <a:endParaRPr lang="en-US" sz="3600" dirty="0"/>
          </a:p>
        </p:txBody>
      </p:sp>
      <p:pic>
        <p:nvPicPr>
          <p:cNvPr id="5" name="Content Placeholder 4" descr="A drawing of a section of a car&#10;&#10;Description automatically generated">
            <a:extLst>
              <a:ext uri="{FF2B5EF4-FFF2-40B4-BE49-F238E27FC236}">
                <a16:creationId xmlns:a16="http://schemas.microsoft.com/office/drawing/2014/main" id="{9387A64D-97F3-6FF6-306D-52B9592C35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7050" y="2096294"/>
            <a:ext cx="8597900" cy="3810000"/>
          </a:xfrm>
        </p:spPr>
      </p:pic>
    </p:spTree>
    <p:extLst>
      <p:ext uri="{BB962C8B-B14F-4D97-AF65-F5344CB8AC3E}">
        <p14:creationId xmlns:p14="http://schemas.microsoft.com/office/powerpoint/2010/main" val="43557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5858-1AB5-369D-90FF-35625952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Optical</a:t>
            </a:r>
            <a:r>
              <a:rPr lang="zh-CN" altLang="en-US" dirty="0"/>
              <a:t> </a:t>
            </a:r>
            <a:r>
              <a:rPr lang="en-US" altLang="zh-CN" dirty="0"/>
              <a:t>Coherence</a:t>
            </a:r>
            <a:r>
              <a:rPr lang="zh-CN" altLang="en-US" dirty="0"/>
              <a:t> </a:t>
            </a:r>
            <a:r>
              <a:rPr lang="en-US" altLang="zh-CN" dirty="0"/>
              <a:t>Tomography</a:t>
            </a:r>
            <a:r>
              <a:rPr lang="zh-CN" altLang="en-US" dirty="0"/>
              <a:t> </a:t>
            </a:r>
            <a:r>
              <a:rPr lang="en-US" altLang="zh-CN" dirty="0"/>
              <a:t>(OCT)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6350E-5C36-8AA6-EA49-2B5B84427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14474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Used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b="1" dirty="0"/>
              <a:t>guide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robotic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system</a:t>
            </a:r>
            <a:r>
              <a:rPr lang="zh-CN" altLang="en-US" sz="2000" b="1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surgically</a:t>
            </a:r>
            <a:r>
              <a:rPr lang="zh-CN" altLang="en-US" sz="2000" dirty="0"/>
              <a:t> </a:t>
            </a:r>
            <a:r>
              <a:rPr lang="en-US" altLang="zh-CN" sz="2000" dirty="0"/>
              <a:t>implant</a:t>
            </a:r>
            <a:r>
              <a:rPr lang="zh-CN" altLang="en-US" sz="2000" dirty="0"/>
              <a:t> </a:t>
            </a:r>
            <a:r>
              <a:rPr lang="en-US" altLang="zh-CN" sz="2000" dirty="0"/>
              <a:t>electrodes</a:t>
            </a:r>
          </a:p>
          <a:p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quickly</a:t>
            </a:r>
            <a:r>
              <a:rPr lang="zh-CN" altLang="en-US" sz="2000" dirty="0"/>
              <a:t> </a:t>
            </a:r>
            <a:r>
              <a:rPr lang="en-US" altLang="zh-CN" sz="2000" b="1" dirty="0"/>
              <a:t>generate</a:t>
            </a:r>
            <a:r>
              <a:rPr lang="zh-CN" altLang="en-US" sz="2000" dirty="0"/>
              <a:t> </a:t>
            </a:r>
            <a:r>
              <a:rPr lang="en-US" altLang="zh-CN" sz="2000" b="1" dirty="0"/>
              <a:t>depth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maps</a:t>
            </a:r>
            <a:r>
              <a:rPr lang="zh-CN" altLang="en-US" sz="2000" b="1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brain</a:t>
            </a:r>
            <a:r>
              <a:rPr lang="zh-CN" altLang="en-US" sz="2000" dirty="0"/>
              <a:t> </a:t>
            </a:r>
            <a:r>
              <a:rPr lang="en-US" altLang="zh-CN" sz="2000" dirty="0"/>
              <a:t>surfaces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b="1" dirty="0"/>
              <a:t>ensure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precision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of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surgical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robotic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system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r>
              <a:rPr lang="en-US" altLang="zh-CN" sz="2000" dirty="0"/>
              <a:t>Performed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b="1" dirty="0"/>
              <a:t>OCT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sensor</a:t>
            </a:r>
            <a:r>
              <a:rPr lang="zh-CN" altLang="en-US" sz="2000" b="1" dirty="0"/>
              <a:t> </a:t>
            </a:r>
            <a:endParaRPr lang="en-US" altLang="zh-CN" sz="2000" b="1" dirty="0"/>
          </a:p>
          <a:p>
            <a:pPr lvl="1"/>
            <a:r>
              <a:rPr lang="en-US" altLang="zh-CN" sz="1600" dirty="0"/>
              <a:t>Obtain</a:t>
            </a:r>
            <a:r>
              <a:rPr lang="zh-CN" altLang="en-US" sz="1600" dirty="0"/>
              <a:t> </a:t>
            </a:r>
            <a:r>
              <a:rPr lang="en-US" altLang="zh-CN" sz="1600" b="1" dirty="0"/>
              <a:t>stack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2D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arrays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b="1" dirty="0"/>
              <a:t>intensity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values</a:t>
            </a:r>
            <a:r>
              <a:rPr lang="zh-CN" altLang="en-US" sz="1600" b="1" dirty="0"/>
              <a:t> </a:t>
            </a:r>
            <a:r>
              <a:rPr lang="en-US" altLang="zh-CN" sz="1600" dirty="0"/>
              <a:t>(light</a:t>
            </a:r>
            <a:r>
              <a:rPr lang="zh-CN" altLang="en-US" sz="1600" dirty="0"/>
              <a:t> </a:t>
            </a:r>
            <a:r>
              <a:rPr lang="en-US" altLang="zh-CN" sz="1600" dirty="0"/>
              <a:t>bouncing</a:t>
            </a:r>
            <a:r>
              <a:rPr lang="zh-CN" altLang="en-US" sz="1600" dirty="0"/>
              <a:t> </a:t>
            </a:r>
            <a:r>
              <a:rPr lang="en-US" altLang="zh-CN" sz="1600" dirty="0"/>
              <a:t>back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sensor)</a:t>
            </a:r>
          </a:p>
          <a:p>
            <a:pPr lvl="1"/>
            <a:r>
              <a:rPr lang="en-US" altLang="zh-CN" sz="1600" dirty="0"/>
              <a:t>Can</a:t>
            </a:r>
            <a:r>
              <a:rPr lang="zh-CN" altLang="en-US" sz="1600" dirty="0"/>
              <a:t> </a:t>
            </a:r>
            <a:r>
              <a:rPr lang="en-US" altLang="zh-CN" sz="1600" dirty="0"/>
              <a:t>obtain</a:t>
            </a:r>
            <a:r>
              <a:rPr lang="zh-CN" altLang="en-US" sz="1600" dirty="0"/>
              <a:t> </a:t>
            </a:r>
            <a:r>
              <a:rPr lang="en-US" altLang="zh-CN" sz="1600" b="1" dirty="0"/>
              <a:t>tens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millions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of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points</a:t>
            </a:r>
            <a:r>
              <a:rPr lang="zh-CN" altLang="en-US" sz="1600" b="1" dirty="0"/>
              <a:t> </a:t>
            </a:r>
            <a:endParaRPr lang="en-US" altLang="zh-CN" sz="1600" b="1" dirty="0"/>
          </a:p>
          <a:p>
            <a:pPr lvl="1"/>
            <a:r>
              <a:rPr lang="en-US" altLang="zh-CN" sz="1600" b="1" dirty="0"/>
              <a:t>Each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slice</a:t>
            </a:r>
            <a:r>
              <a:rPr lang="zh-CN" altLang="en-US" sz="1600" b="1" dirty="0"/>
              <a:t> </a:t>
            </a:r>
            <a:r>
              <a:rPr lang="en-US" altLang="zh-CN" sz="1600" dirty="0"/>
              <a:t>–</a:t>
            </a:r>
            <a:r>
              <a:rPr lang="zh-CN" altLang="en-US" sz="1600" dirty="0"/>
              <a:t> </a:t>
            </a:r>
            <a:r>
              <a:rPr lang="en-US" altLang="zh-CN" sz="1600" dirty="0"/>
              <a:t>different</a:t>
            </a:r>
            <a:r>
              <a:rPr lang="zh-CN" altLang="en-US" sz="1600" dirty="0"/>
              <a:t> </a:t>
            </a:r>
            <a:r>
              <a:rPr lang="en-US" altLang="zh-CN" sz="1600" b="1" dirty="0"/>
              <a:t>depth</a:t>
            </a:r>
            <a:r>
              <a:rPr lang="zh-CN" altLang="en-US" sz="1600" dirty="0"/>
              <a:t> </a:t>
            </a:r>
            <a:r>
              <a:rPr lang="en-US" altLang="zh-CN" sz="1600" dirty="0"/>
              <a:t>layer</a:t>
            </a:r>
          </a:p>
          <a:p>
            <a:pPr lvl="1"/>
            <a:r>
              <a:rPr lang="en-US" altLang="zh-CN" sz="1600" b="1" dirty="0"/>
              <a:t>120-160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slices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stack</a:t>
            </a:r>
          </a:p>
          <a:p>
            <a:pPr lvl="1"/>
            <a:r>
              <a:rPr lang="en-US" altLang="zh-CN" sz="1600" dirty="0"/>
              <a:t>May</a:t>
            </a:r>
            <a:r>
              <a:rPr lang="zh-CN" altLang="en-US" sz="1600" dirty="0"/>
              <a:t> </a:t>
            </a:r>
            <a:r>
              <a:rPr lang="en-US" altLang="zh-CN" sz="1600" b="1" dirty="0"/>
              <a:t>select</a:t>
            </a:r>
            <a:r>
              <a:rPr lang="zh-CN" altLang="en-US" sz="1600" dirty="0"/>
              <a:t> </a:t>
            </a:r>
            <a:r>
              <a:rPr lang="en-US" altLang="zh-CN" sz="1600" b="1" dirty="0"/>
              <a:t>10-30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slices</a:t>
            </a:r>
            <a:r>
              <a:rPr lang="zh-CN" altLang="en-US" sz="1600" b="1" dirty="0"/>
              <a:t> </a:t>
            </a:r>
            <a:r>
              <a:rPr lang="en-US" altLang="zh-CN" sz="1600" dirty="0"/>
              <a:t>based</a:t>
            </a:r>
            <a:r>
              <a:rPr lang="zh-CN" altLang="en-US" sz="1600" dirty="0"/>
              <a:t> </a:t>
            </a:r>
            <a:r>
              <a:rPr lang="en-US" altLang="zh-CN" sz="1600" dirty="0"/>
              <a:t>on</a:t>
            </a:r>
            <a:r>
              <a:rPr lang="zh-CN" altLang="en-US" sz="1600" dirty="0"/>
              <a:t> </a:t>
            </a:r>
            <a:r>
              <a:rPr lang="en-US" altLang="zh-CN" sz="1600" b="1" dirty="0"/>
              <a:t>spatial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selection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b="1" dirty="0"/>
              <a:t>targeted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insertion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sites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E96553-CA7E-871C-F5A9-213486207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235200"/>
            <a:ext cx="41148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902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1002</Words>
  <Application>Microsoft Macintosh PowerPoint</Application>
  <PresentationFormat>Widescreen</PresentationFormat>
  <Paragraphs>182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Optical Coherence Tomography for Robotic Brain Surgery</vt:lpstr>
      <vt:lpstr>Background</vt:lpstr>
      <vt:lpstr>Outline</vt:lpstr>
      <vt:lpstr>Robotic Surgery System using Optical Coherence Tomography (OCT)</vt:lpstr>
      <vt:lpstr>Close-up bottom view of system</vt:lpstr>
      <vt:lpstr>Overhead Image of a Portion of Brain</vt:lpstr>
      <vt:lpstr>3D Image showing Surface Topology of Brain</vt:lpstr>
      <vt:lpstr>Cross-Section of Head with a Portion of Skull Removed</vt:lpstr>
      <vt:lpstr>Optical Coherence Tomography (OCT)</vt:lpstr>
      <vt:lpstr>Flowchart for Guiding Robotic Surgery via Optical Coherence Tomography</vt:lpstr>
      <vt:lpstr>Step 1:</vt:lpstr>
      <vt:lpstr>Step 2:</vt:lpstr>
      <vt:lpstr>Step 3:</vt:lpstr>
      <vt:lpstr>Step 4:</vt:lpstr>
      <vt:lpstr>Step 5:</vt:lpstr>
      <vt:lpstr>Step 6:</vt:lpstr>
      <vt:lpstr>Step 6.5: Apply Image Derivatives to Compile 32-bit Depth Map </vt:lpstr>
      <vt:lpstr>Step 7:</vt:lpstr>
      <vt:lpstr>Step 8:</vt:lpstr>
      <vt:lpstr>Overall Procedure Flow Map</vt:lpstr>
      <vt:lpstr>Implantation of Electrodes in Target Tissue Proxy Substance </vt:lpstr>
      <vt:lpstr>Electrodes implanted in brain tissue</vt:lpstr>
      <vt:lpstr>Shadows Cast By Threads </vt:lpstr>
      <vt:lpstr>Occlusions Casted from Fluid &amp; Vessels</vt:lpstr>
      <vt:lpstr>Example Computing System</vt:lpstr>
      <vt:lpstr>Components for Example Computing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357</cp:revision>
  <dcterms:created xsi:type="dcterms:W3CDTF">2024-06-26T03:32:50Z</dcterms:created>
  <dcterms:modified xsi:type="dcterms:W3CDTF">2024-06-26T07:11:17Z</dcterms:modified>
</cp:coreProperties>
</file>